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4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8876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4403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274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319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764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4305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151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972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5232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977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836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760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ello_html_m39fa7a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8250">
            <a:off x="5500694" y="6143644"/>
            <a:ext cx="1232272" cy="448099"/>
          </a:xfrm>
          <a:prstGeom prst="rect">
            <a:avLst/>
          </a:prstGeom>
        </p:spPr>
      </p:pic>
      <p:pic>
        <p:nvPicPr>
          <p:cNvPr id="7" name="Рисунок 6" descr="hello_html_m39fa7a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6215082"/>
            <a:ext cx="1232272" cy="448099"/>
          </a:xfrm>
          <a:prstGeom prst="rect">
            <a:avLst/>
          </a:prstGeom>
        </p:spPr>
      </p:pic>
      <p:pic>
        <p:nvPicPr>
          <p:cNvPr id="38914" name="Picture 2" descr="https://ds05.infourok.ru/uploads/ex/09ec/000d023b-557ef9da/hello_html_m310573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7298"/>
            <a:ext cx="9277580" cy="5085462"/>
          </a:xfrm>
          <a:prstGeom prst="rect">
            <a:avLst/>
          </a:prstGeom>
          <a:noFill/>
        </p:spPr>
      </p:pic>
      <p:pic>
        <p:nvPicPr>
          <p:cNvPr id="11" name="Рисунок 10" descr="cestino-vuoto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196"/>
          <a:stretch>
            <a:fillRect/>
          </a:stretch>
        </p:blipFill>
        <p:spPr>
          <a:xfrm>
            <a:off x="1357290" y="1571612"/>
            <a:ext cx="6929486" cy="4929222"/>
          </a:xfrm>
          <a:prstGeom prst="rect">
            <a:avLst/>
          </a:prstGeom>
        </p:spPr>
      </p:pic>
      <p:pic>
        <p:nvPicPr>
          <p:cNvPr id="19" name="Рисунок 18" descr="hello_html_ecb0486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286116" y="2071678"/>
            <a:ext cx="1285884" cy="1870494"/>
          </a:xfrm>
          <a:prstGeom prst="rect">
            <a:avLst/>
          </a:prstGeom>
        </p:spPr>
      </p:pic>
      <p:pic>
        <p:nvPicPr>
          <p:cNvPr id="4" name="Рисунок 3" descr="hello_html_m39fa7a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57892"/>
            <a:ext cx="1232272" cy="448099"/>
          </a:xfrm>
          <a:prstGeom prst="rect">
            <a:avLst/>
          </a:prstGeom>
        </p:spPr>
      </p:pic>
      <p:pic>
        <p:nvPicPr>
          <p:cNvPr id="5" name="Рисунок 4" descr="hello_html_m39fa7a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293679">
            <a:off x="1935307" y="6076686"/>
            <a:ext cx="1232272" cy="448099"/>
          </a:xfrm>
          <a:prstGeom prst="rect">
            <a:avLst/>
          </a:prstGeom>
        </p:spPr>
      </p:pic>
      <p:pic>
        <p:nvPicPr>
          <p:cNvPr id="6" name="Рисунок 5" descr="hello_html_m39fa7a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6409901"/>
            <a:ext cx="1232272" cy="448099"/>
          </a:xfrm>
          <a:prstGeom prst="rect">
            <a:avLst/>
          </a:prstGeom>
        </p:spPr>
      </p:pic>
      <p:pic>
        <p:nvPicPr>
          <p:cNvPr id="9" name="Рисунок 8" descr="hello_html_m39fa7af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6578" y="6215082"/>
            <a:ext cx="1035818" cy="376661"/>
          </a:xfrm>
          <a:prstGeom prst="rect">
            <a:avLst/>
          </a:prstGeom>
        </p:spPr>
      </p:pic>
      <p:pic>
        <p:nvPicPr>
          <p:cNvPr id="10" name="Рисунок 9" descr="hello_html_m39fa7af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15272" y="6143644"/>
            <a:ext cx="714380" cy="259775"/>
          </a:xfrm>
          <a:prstGeom prst="rect">
            <a:avLst/>
          </a:prstGeom>
        </p:spPr>
      </p:pic>
      <p:pic>
        <p:nvPicPr>
          <p:cNvPr id="13" name="Рисунок 12" descr="грибы-исичка-75257135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58156">
            <a:off x="5155579" y="1798002"/>
            <a:ext cx="2438400" cy="2438400"/>
          </a:xfrm>
          <a:prstGeom prst="rect">
            <a:avLst/>
          </a:prstGeom>
        </p:spPr>
      </p:pic>
      <p:pic>
        <p:nvPicPr>
          <p:cNvPr id="15" name="Рисунок 14" descr="грибы-исичка-75257135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3693937" flipV="1">
            <a:off x="6164140" y="2878000"/>
            <a:ext cx="1833628" cy="1833628"/>
          </a:xfrm>
          <a:prstGeom prst="rect">
            <a:avLst/>
          </a:prstGeom>
        </p:spPr>
      </p:pic>
      <p:pic>
        <p:nvPicPr>
          <p:cNvPr id="16" name="Рисунок 15" descr="грибы-исичка-75257135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400198" flipH="1" flipV="1">
            <a:off x="5482456" y="3053572"/>
            <a:ext cx="1562319" cy="1562319"/>
          </a:xfrm>
          <a:prstGeom prst="rect">
            <a:avLst/>
          </a:prstGeom>
        </p:spPr>
      </p:pic>
      <p:pic>
        <p:nvPicPr>
          <p:cNvPr id="17" name="Рисунок 16" descr="hello_html_ecb0486.pn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7422" y="2285992"/>
            <a:ext cx="1375079" cy="2000240"/>
          </a:xfrm>
          <a:prstGeom prst="rect">
            <a:avLst/>
          </a:prstGeom>
        </p:spPr>
      </p:pic>
      <p:pic>
        <p:nvPicPr>
          <p:cNvPr id="18" name="Рисунок 17" descr="hello_html_ecb0486.pn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496" y="2571744"/>
            <a:ext cx="1375079" cy="2000240"/>
          </a:xfrm>
          <a:prstGeom prst="rect">
            <a:avLst/>
          </a:prstGeom>
        </p:spPr>
      </p:pic>
      <p:pic>
        <p:nvPicPr>
          <p:cNvPr id="20" name="Рисунок 19" descr="hello_html_ecb0486.pn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643306" y="3286124"/>
            <a:ext cx="919170" cy="1337058"/>
          </a:xfrm>
          <a:prstGeom prst="rect">
            <a:avLst/>
          </a:prstGeom>
        </p:spPr>
      </p:pic>
      <p:pic>
        <p:nvPicPr>
          <p:cNvPr id="21" name="Рисунок 20" descr="hello_html_ecb0486.pn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59484">
            <a:off x="2958869" y="3246526"/>
            <a:ext cx="890521" cy="129538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571868" y="142852"/>
            <a:ext cx="25003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atin typeface="a_BodoniNova" pitchFamily="18" charset="-52"/>
              </a:rPr>
              <a:t>5+3</a:t>
            </a:r>
            <a:endParaRPr lang="ru-RU" sz="8800" b="1" dirty="0">
              <a:latin typeface="a_BodoniNova" pitchFamily="18" charset="-5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57686" y="4286256"/>
            <a:ext cx="1357322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5000" b="1" dirty="0" smtClean="0">
                <a:solidFill>
                  <a:srgbClr val="C00000"/>
                </a:solidFill>
                <a:latin typeface="a_BodoniNova" pitchFamily="18" charset="-52"/>
              </a:rPr>
              <a:t>8</a:t>
            </a:r>
            <a:endParaRPr lang="ru-RU" sz="15000" b="1" dirty="0">
              <a:solidFill>
                <a:srgbClr val="C00000"/>
              </a:solidFill>
              <a:latin typeface="a_BodoniNova" pitchFamily="18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интажное-знамя-са-а-с-veggies-корня-3786867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928933"/>
            <a:ext cx="9144000" cy="3929067"/>
          </a:xfrm>
        </p:spPr>
      </p:pic>
      <p:pic>
        <p:nvPicPr>
          <p:cNvPr id="6" name="Рисунок 5" descr="66-660280_vegetales-de-tomate-cherry-planta-clip-art-tomato-plant-clipar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714356"/>
            <a:ext cx="3439297" cy="5987978"/>
          </a:xfrm>
          <a:prstGeom prst="rect">
            <a:avLst/>
          </a:prstGeom>
        </p:spPr>
      </p:pic>
      <p:pic>
        <p:nvPicPr>
          <p:cNvPr id="8" name="Рисунок 7" descr="rassada_tikvi_2020_posev_kogda_sajat_tikvu_5f7462895f265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298" y="3500438"/>
            <a:ext cx="4676270" cy="3357562"/>
          </a:xfrm>
          <a:prstGeom prst="rect">
            <a:avLst/>
          </a:prstGeom>
        </p:spPr>
      </p:pic>
      <p:pic>
        <p:nvPicPr>
          <p:cNvPr id="7" name="Рисунок 6" descr="675133d14d34dd25934ab135ae3479e7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291"/>
          <a:stretch>
            <a:fillRect/>
          </a:stretch>
        </p:blipFill>
        <p:spPr>
          <a:xfrm>
            <a:off x="-142908" y="928670"/>
            <a:ext cx="4585851" cy="57244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14612" y="142852"/>
            <a:ext cx="33575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atin typeface="a_BodoniNova" pitchFamily="18" charset="-52"/>
              </a:rPr>
              <a:t>3+5+1</a:t>
            </a:r>
            <a:endParaRPr lang="ru-RU" sz="8800" b="1" dirty="0">
              <a:latin typeface="a_BodoniNova" pitchFamily="18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3372" y="1357298"/>
            <a:ext cx="1357322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5000" b="1" dirty="0" smtClean="0">
                <a:solidFill>
                  <a:srgbClr val="C00000"/>
                </a:solidFill>
                <a:latin typeface="a_BodoniNova" pitchFamily="18" charset="-52"/>
              </a:rPr>
              <a:t>9</a:t>
            </a:r>
            <a:endParaRPr lang="ru-RU" sz="15000" b="1" dirty="0">
              <a:solidFill>
                <a:srgbClr val="C00000"/>
              </a:solidFill>
              <a:latin typeface="a_BodoniNova" pitchFamily="18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vecteezy.com/system/resources/previews/001/395/297/original/natural-environment-landscape-scene-free-vecto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14332"/>
            <a:ext cx="9144000" cy="6143668"/>
          </a:xfrm>
          <a:prstGeom prst="rect">
            <a:avLst/>
          </a:prstGeom>
          <a:noFill/>
        </p:spPr>
      </p:pic>
      <p:pic>
        <p:nvPicPr>
          <p:cNvPr id="8" name="Рисунок 7" descr="crucian-gold-editable-illustration-isolated-white-background-8576159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388" y="4286256"/>
            <a:ext cx="1519911" cy="1063938"/>
          </a:xfrm>
          <a:prstGeom prst="rect">
            <a:avLst/>
          </a:prstGeom>
        </p:spPr>
      </p:pic>
      <p:pic>
        <p:nvPicPr>
          <p:cNvPr id="9" name="Рисунок 8" descr="crucian-gold-editable-illustration-isolated-white-background-8576159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08" y="5000636"/>
            <a:ext cx="1519911" cy="1063938"/>
          </a:xfrm>
          <a:prstGeom prst="rect">
            <a:avLst/>
          </a:prstGeom>
        </p:spPr>
      </p:pic>
      <p:pic>
        <p:nvPicPr>
          <p:cNvPr id="10" name="Рисунок 9" descr="crucian-gold-editable-illustration-isolated-white-background-8576159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072066" y="4929198"/>
            <a:ext cx="1519911" cy="1063938"/>
          </a:xfrm>
          <a:prstGeom prst="rect">
            <a:avLst/>
          </a:prstGeom>
        </p:spPr>
      </p:pic>
      <p:pic>
        <p:nvPicPr>
          <p:cNvPr id="11" name="Рисунок 10" descr="funny-cartoon-duck-swimming_50699-28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6578" y="1142984"/>
            <a:ext cx="2110153" cy="2076444"/>
          </a:xfrm>
          <a:prstGeom prst="rect">
            <a:avLst/>
          </a:prstGeom>
        </p:spPr>
      </p:pic>
      <p:pic>
        <p:nvPicPr>
          <p:cNvPr id="12" name="Рисунок 11" descr="милое-заплывание-утки-шаржа-смешной-и-прелестный-12335934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2264" y="2000240"/>
            <a:ext cx="1285041" cy="1394270"/>
          </a:xfrm>
          <a:prstGeom prst="rect">
            <a:avLst/>
          </a:prstGeom>
        </p:spPr>
      </p:pic>
      <p:pic>
        <p:nvPicPr>
          <p:cNvPr id="16" name="Рисунок 15" descr="гусыня-шаржа-изо-ированная-на-бе-ой-пре-посы-ке-8903418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880016"/>
              </a:clrFrom>
              <a:clrTo>
                <a:srgbClr val="88001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9058" y="500042"/>
            <a:ext cx="2928958" cy="2928958"/>
          </a:xfrm>
          <a:prstGeom prst="rect">
            <a:avLst/>
          </a:prstGeom>
        </p:spPr>
      </p:pic>
      <p:pic>
        <p:nvPicPr>
          <p:cNvPr id="17" name="Рисунок 16" descr="гусыня-шаржа-изо-ированная-на-бе-ой-пре-посы-ке-89034183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880016"/>
              </a:clrFrom>
              <a:clrTo>
                <a:srgbClr val="88001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643174" y="500042"/>
            <a:ext cx="3071834" cy="307183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4282" y="0"/>
            <a:ext cx="33575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atin typeface="a_BodoniNova" pitchFamily="18" charset="-52"/>
              </a:rPr>
              <a:t>2+2</a:t>
            </a:r>
            <a:endParaRPr lang="ru-RU" sz="8800" b="1" dirty="0">
              <a:latin typeface="a_BodoniNova" pitchFamily="18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596" y="1000108"/>
            <a:ext cx="1357322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5000" b="1" dirty="0" smtClean="0">
                <a:solidFill>
                  <a:srgbClr val="C00000"/>
                </a:solidFill>
                <a:latin typeface="a_BodoniNova" pitchFamily="18" charset="-52"/>
              </a:rPr>
              <a:t>4</a:t>
            </a:r>
            <a:endParaRPr lang="ru-RU" sz="15000" b="1" dirty="0">
              <a:solidFill>
                <a:srgbClr val="C00000"/>
              </a:solidFill>
              <a:latin typeface="a_BodoniNova" pitchFamily="18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theme/theme1.xml><?xml version="1.0" encoding="utf-8"?>
<a:theme xmlns:a="http://schemas.openxmlformats.org/drawingml/2006/main" name="Тема17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Тема17</Template>
  <TotalTime>115</TotalTime>
  <Words>6</Words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Тема17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Надежда</cp:lastModifiedBy>
  <cp:revision>18</cp:revision>
  <dcterms:created xsi:type="dcterms:W3CDTF">2021-06-03T14:56:56Z</dcterms:created>
  <dcterms:modified xsi:type="dcterms:W3CDTF">2021-11-14T16:53:08Z</dcterms:modified>
</cp:coreProperties>
</file>