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7"/>
  </p:notesMasterIdLst>
  <p:sldIdLst>
    <p:sldId id="256" r:id="rId2"/>
    <p:sldId id="257" r:id="rId3"/>
    <p:sldId id="262" r:id="rId4"/>
    <p:sldId id="260" r:id="rId5"/>
    <p:sldId id="261" r:id="rId6"/>
    <p:sldId id="271" r:id="rId7"/>
    <p:sldId id="263" r:id="rId8"/>
    <p:sldId id="264" r:id="rId9"/>
    <p:sldId id="266" r:id="rId10"/>
    <p:sldId id="267" r:id="rId11"/>
    <p:sldId id="268" r:id="rId12"/>
    <p:sldId id="270" r:id="rId13"/>
    <p:sldId id="269" r:id="rId14"/>
    <p:sldId id="272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7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A3E074-93BC-4430-8406-49465C3A60F2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C02BC9-8D05-4A21-B81C-6494A0596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02BC9-8D05-4A21-B81C-6494A0596D4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02BC9-8D05-4A21-B81C-6494A0596D4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366"/>
            <a:ext cx="9143024" cy="685726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786058"/>
            <a:ext cx="7772400" cy="2387600"/>
          </a:xfrm>
        </p:spPr>
        <p:txBody>
          <a:bodyPr>
            <a:noAutofit/>
          </a:bodyPr>
          <a:lstStyle/>
          <a:p>
            <a:pPr defTabSz="914446"/>
            <a:r>
              <a:rPr lang="ru-RU" altLang="zh-CN" sz="48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«Система гражданско-патриотического воспитания 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28992" y="500042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МБДОУ №30 «Зоренька»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143372" y="628652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2021 год 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zh-CN" sz="32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Моя родная природа </a:t>
            </a:r>
          </a:p>
        </p:txBody>
      </p:sp>
      <p:pic>
        <p:nvPicPr>
          <p:cNvPr id="4" name="Содержимое 3" descr="gfsOM4WB4Qo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286512" y="4429132"/>
            <a:ext cx="2400826" cy="18006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G_55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43372" y="1500174"/>
            <a:ext cx="3643306" cy="2732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KZY417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72" y="3643314"/>
            <a:ext cx="3500430" cy="26253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IWRW5670.JPG"/>
          <p:cNvPicPr>
            <a:picLocks noChangeAspect="1"/>
          </p:cNvPicPr>
          <p:nvPr/>
        </p:nvPicPr>
        <p:blipFill>
          <a:blip r:embed="rId6"/>
          <a:srcRect l="28125" t="19048" r="16406"/>
          <a:stretch>
            <a:fillRect/>
          </a:stretch>
        </p:blipFill>
        <p:spPr>
          <a:xfrm>
            <a:off x="1571604" y="1500174"/>
            <a:ext cx="1714512" cy="18766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hecke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zh-CN" sz="32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Моя </a:t>
            </a:r>
            <a:r>
              <a:rPr lang="ru-RU" altLang="zh-CN" sz="32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культура и </a:t>
            </a:r>
            <a:r>
              <a:rPr lang="ru-RU" altLang="zh-CN" sz="32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традиции </a:t>
            </a:r>
          </a:p>
        </p:txBody>
      </p:sp>
      <p:pic>
        <p:nvPicPr>
          <p:cNvPr id="6" name="Содержимое 5" descr="w_7vk9f8WmQ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14876" y="1571612"/>
            <a:ext cx="3758148" cy="28186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nOk58N_qdZ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3429000"/>
            <a:ext cx="3714776" cy="2786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Xvfbc_sJ0Y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29256" y="4429132"/>
            <a:ext cx="2571768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-rsqvVhEBq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14414" y="1428736"/>
            <a:ext cx="2500330" cy="1875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_5681.JPG"/>
          <p:cNvPicPr>
            <a:picLocks noChangeAspect="1"/>
          </p:cNvPicPr>
          <p:nvPr/>
        </p:nvPicPr>
        <p:blipFill>
          <a:blip r:embed="rId2" cstate="print"/>
          <a:srcRect l="19531" r="20312" b="7291"/>
          <a:stretch>
            <a:fillRect/>
          </a:stretch>
        </p:blipFill>
        <p:spPr>
          <a:xfrm>
            <a:off x="1000100" y="1357298"/>
            <a:ext cx="2472231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zh-CN" sz="32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Моя страна и символика </a:t>
            </a:r>
          </a:p>
        </p:txBody>
      </p:sp>
      <p:pic>
        <p:nvPicPr>
          <p:cNvPr id="4" name="Содержимое 3" descr="MHl8BN4NjYs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857752" y="1357298"/>
            <a:ext cx="3615272" cy="2711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Yr4e0N_B4aQ.jpg"/>
          <p:cNvPicPr>
            <a:picLocks noChangeAspect="1"/>
          </p:cNvPicPr>
          <p:nvPr/>
        </p:nvPicPr>
        <p:blipFill>
          <a:blip r:embed="rId4" cstate="print"/>
          <a:srcRect t="9804"/>
          <a:stretch>
            <a:fillRect/>
          </a:stretch>
        </p:blipFill>
        <p:spPr>
          <a:xfrm>
            <a:off x="285720" y="3643314"/>
            <a:ext cx="4357686" cy="29478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IMG_5701.JPG"/>
          <p:cNvPicPr>
            <a:picLocks noChangeAspect="1"/>
          </p:cNvPicPr>
          <p:nvPr/>
        </p:nvPicPr>
        <p:blipFill>
          <a:blip r:embed="rId5" cstate="print"/>
          <a:srcRect l="14062" r="10937" b="18750"/>
          <a:stretch>
            <a:fillRect/>
          </a:stretch>
        </p:blipFill>
        <p:spPr>
          <a:xfrm>
            <a:off x="5072066" y="4188016"/>
            <a:ext cx="3286148" cy="2669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push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0162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72066" y="1357298"/>
            <a:ext cx="3333773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zh-CN" sz="32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Герои нашей Родины </a:t>
            </a:r>
          </a:p>
        </p:txBody>
      </p:sp>
      <p:pic>
        <p:nvPicPr>
          <p:cNvPr id="5" name="Рисунок 4" descr="IMG_0239 (2).JPG"/>
          <p:cNvPicPr>
            <a:picLocks noChangeAspect="1"/>
          </p:cNvPicPr>
          <p:nvPr/>
        </p:nvPicPr>
        <p:blipFill>
          <a:blip r:embed="rId3" cstate="print"/>
          <a:srcRect l="11718" t="30208" r="11719"/>
          <a:stretch>
            <a:fillRect/>
          </a:stretch>
        </p:blipFill>
        <p:spPr>
          <a:xfrm>
            <a:off x="1571604" y="1428736"/>
            <a:ext cx="3285075" cy="22459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IMG_20200220_1051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43174" y="3643314"/>
            <a:ext cx="3214678" cy="24110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over dir="r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57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628" y="1071546"/>
            <a:ext cx="3143272" cy="2357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1l7Cqlfz0N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928670"/>
            <a:ext cx="3619525" cy="271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XrncV75cZ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3357562"/>
            <a:ext cx="4214810" cy="31611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strips dir="r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357430"/>
            <a:ext cx="7772400" cy="2387600"/>
          </a:xfrm>
        </p:spPr>
        <p:txBody>
          <a:bodyPr>
            <a:normAutofit/>
          </a:bodyPr>
          <a:lstStyle/>
          <a:p>
            <a:r>
              <a:rPr lang="ru-RU" altLang="zh-CN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Благодарю за внимание </a:t>
            </a:r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714356"/>
            <a:ext cx="7358114" cy="203132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«</a:t>
            </a:r>
            <a:r>
              <a:rPr lang="ru-RU" i="1" dirty="0" smtClean="0"/>
              <a:t>Любовь к родному краю, родной культуре, родной речи начинается </a:t>
            </a:r>
          </a:p>
          <a:p>
            <a:r>
              <a:rPr lang="ru-RU" i="1" dirty="0" smtClean="0"/>
              <a:t>с малого – с любви к своей семье, к своему жилищу, к своему детскому саду. </a:t>
            </a:r>
          </a:p>
          <a:p>
            <a:r>
              <a:rPr lang="ru-RU" i="1" dirty="0" smtClean="0"/>
              <a:t>Постепенно расширяясь, эта любовь переходит в любовь к Родине, её истории, </a:t>
            </a:r>
          </a:p>
          <a:p>
            <a:r>
              <a:rPr lang="ru-RU" i="1" dirty="0" smtClean="0"/>
              <a:t>прошлому и настоящему, ко всему человечеству». </a:t>
            </a:r>
          </a:p>
          <a:p>
            <a:r>
              <a:rPr lang="ru-RU" i="1" dirty="0" smtClean="0"/>
              <a:t>						Д. С. Лихачёв </a:t>
            </a:r>
            <a:endParaRPr lang="ru-RU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3000372"/>
            <a:ext cx="750099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Цель: </a:t>
            </a:r>
            <a:r>
              <a:rPr lang="ru-RU" b="1" i="1" dirty="0" smtClean="0"/>
              <a:t>формирование духовности, нравственно –</a:t>
            </a:r>
          </a:p>
          <a:p>
            <a:r>
              <a:rPr lang="ru-RU" b="1" i="1" dirty="0" smtClean="0"/>
              <a:t>патриотических чувств у детей дошкольного возраста .</a:t>
            </a:r>
          </a:p>
          <a:p>
            <a:r>
              <a:rPr lang="ru-RU" sz="2000" b="1" i="1" dirty="0" smtClean="0"/>
              <a:t>Задачи: 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/>
              <a:t>воспитание у ребёнка любви и привязанности к своей </a:t>
            </a:r>
          </a:p>
          <a:p>
            <a:r>
              <a:rPr lang="ru-RU" b="1" i="1" dirty="0" smtClean="0"/>
              <a:t>семье, дому, детскому саду, улице, городу, Родине;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/>
              <a:t>формирование бережного отношения к природе и всему </a:t>
            </a:r>
          </a:p>
          <a:p>
            <a:r>
              <a:rPr lang="ru-RU" b="1" i="1" dirty="0" smtClean="0"/>
              <a:t>живому;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/>
              <a:t>развитие интереса к русским традициям и промыслам;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/>
              <a:t>формирование элементарных знаний о правах человека;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/>
              <a:t>знакомство детей с символами государства.</a:t>
            </a:r>
            <a:endParaRPr lang="ru-RU" b="1" i="1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8"/>
          <p:cNvSpPr/>
          <p:nvPr/>
        </p:nvSpPr>
        <p:spPr>
          <a:xfrm>
            <a:off x="2703565" y="1885077"/>
            <a:ext cx="171450" cy="2286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108"/>
          <p:cNvSpPr/>
          <p:nvPr/>
        </p:nvSpPr>
        <p:spPr>
          <a:xfrm>
            <a:off x="2703565" y="2853151"/>
            <a:ext cx="171450" cy="228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109"/>
          <p:cNvSpPr/>
          <p:nvPr/>
        </p:nvSpPr>
        <p:spPr>
          <a:xfrm>
            <a:off x="2703565" y="3846141"/>
            <a:ext cx="171450" cy="2286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110"/>
          <p:cNvSpPr/>
          <p:nvPr/>
        </p:nvSpPr>
        <p:spPr>
          <a:xfrm>
            <a:off x="2703565" y="4771829"/>
            <a:ext cx="171450" cy="228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111"/>
          <p:cNvSpPr/>
          <p:nvPr/>
        </p:nvSpPr>
        <p:spPr>
          <a:xfrm>
            <a:off x="6298220" y="1885077"/>
            <a:ext cx="171450" cy="228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112"/>
          <p:cNvSpPr/>
          <p:nvPr/>
        </p:nvSpPr>
        <p:spPr>
          <a:xfrm>
            <a:off x="6298220" y="2853151"/>
            <a:ext cx="171450" cy="228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113"/>
          <p:cNvSpPr/>
          <p:nvPr/>
        </p:nvSpPr>
        <p:spPr>
          <a:xfrm>
            <a:off x="6298220" y="3846141"/>
            <a:ext cx="171450" cy="2286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14"/>
          <p:cNvSpPr/>
          <p:nvPr/>
        </p:nvSpPr>
        <p:spPr>
          <a:xfrm>
            <a:off x="6298220" y="4771829"/>
            <a:ext cx="171450" cy="2286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组合 16"/>
          <p:cNvGrpSpPr/>
          <p:nvPr/>
        </p:nvGrpSpPr>
        <p:grpSpPr>
          <a:xfrm>
            <a:off x="3235175" y="1683413"/>
            <a:ext cx="2673650" cy="3611135"/>
            <a:chOff x="4313566" y="1933783"/>
            <a:chExt cx="3564867" cy="3611135"/>
          </a:xfrm>
        </p:grpSpPr>
        <p:grpSp>
          <p:nvGrpSpPr>
            <p:cNvPr id="3" name="Group 33"/>
            <p:cNvGrpSpPr/>
            <p:nvPr/>
          </p:nvGrpSpPr>
          <p:grpSpPr>
            <a:xfrm>
              <a:off x="4313566" y="1933783"/>
              <a:ext cx="3564867" cy="3611135"/>
              <a:chOff x="4329332" y="1933783"/>
              <a:chExt cx="3564867" cy="3611135"/>
            </a:xfrm>
          </p:grpSpPr>
          <p:sp>
            <p:nvSpPr>
              <p:cNvPr id="24" name="Freeform 6"/>
              <p:cNvSpPr>
                <a:spLocks/>
              </p:cNvSpPr>
              <p:nvPr/>
            </p:nvSpPr>
            <p:spPr bwMode="auto">
              <a:xfrm>
                <a:off x="4346259" y="1941682"/>
                <a:ext cx="1163462" cy="912940"/>
              </a:xfrm>
              <a:custGeom>
                <a:avLst/>
                <a:gdLst>
                  <a:gd name="T0" fmla="*/ 721 w 917"/>
                  <a:gd name="T1" fmla="*/ 0 h 719"/>
                  <a:gd name="T2" fmla="*/ 667 w 917"/>
                  <a:gd name="T3" fmla="*/ 0 h 719"/>
                  <a:gd name="T4" fmla="*/ 563 w 917"/>
                  <a:gd name="T5" fmla="*/ 0 h 719"/>
                  <a:gd name="T6" fmla="*/ 563 w 917"/>
                  <a:gd name="T7" fmla="*/ 0 h 719"/>
                  <a:gd name="T8" fmla="*/ 455 w 917"/>
                  <a:gd name="T9" fmla="*/ 0 h 719"/>
                  <a:gd name="T10" fmla="*/ 256 w 917"/>
                  <a:gd name="T11" fmla="*/ 0 h 719"/>
                  <a:gd name="T12" fmla="*/ 257 w 917"/>
                  <a:gd name="T13" fmla="*/ 0 h 719"/>
                  <a:gd name="T14" fmla="*/ 256 w 917"/>
                  <a:gd name="T15" fmla="*/ 0 h 719"/>
                  <a:gd name="T16" fmla="*/ 250 w 917"/>
                  <a:gd name="T17" fmla="*/ 0 h 719"/>
                  <a:gd name="T18" fmla="*/ 45 w 917"/>
                  <a:gd name="T19" fmla="*/ 0 h 719"/>
                  <a:gd name="T20" fmla="*/ 2 w 917"/>
                  <a:gd name="T21" fmla="*/ 0 h 719"/>
                  <a:gd name="T22" fmla="*/ 2 w 917"/>
                  <a:gd name="T23" fmla="*/ 267 h 719"/>
                  <a:gd name="T24" fmla="*/ 2 w 917"/>
                  <a:gd name="T25" fmla="*/ 271 h 719"/>
                  <a:gd name="T26" fmla="*/ 2 w 917"/>
                  <a:gd name="T27" fmla="*/ 271 h 719"/>
                  <a:gd name="T28" fmla="*/ 2 w 917"/>
                  <a:gd name="T29" fmla="*/ 471 h 719"/>
                  <a:gd name="T30" fmla="*/ 2 w 917"/>
                  <a:gd name="T31" fmla="*/ 719 h 719"/>
                  <a:gd name="T32" fmla="*/ 160 w 917"/>
                  <a:gd name="T33" fmla="*/ 719 h 719"/>
                  <a:gd name="T34" fmla="*/ 249 w 917"/>
                  <a:gd name="T35" fmla="*/ 719 h 719"/>
                  <a:gd name="T36" fmla="*/ 254 w 917"/>
                  <a:gd name="T37" fmla="*/ 719 h 719"/>
                  <a:gd name="T38" fmla="*/ 256 w 917"/>
                  <a:gd name="T39" fmla="*/ 719 h 719"/>
                  <a:gd name="T40" fmla="*/ 286 w 917"/>
                  <a:gd name="T41" fmla="*/ 670 h 719"/>
                  <a:gd name="T42" fmla="*/ 264 w 917"/>
                  <a:gd name="T43" fmla="*/ 602 h 719"/>
                  <a:gd name="T44" fmla="*/ 352 w 917"/>
                  <a:gd name="T45" fmla="*/ 523 h 719"/>
                  <a:gd name="T46" fmla="*/ 440 w 917"/>
                  <a:gd name="T47" fmla="*/ 602 h 719"/>
                  <a:gd name="T48" fmla="*/ 418 w 917"/>
                  <a:gd name="T49" fmla="*/ 670 h 719"/>
                  <a:gd name="T50" fmla="*/ 449 w 917"/>
                  <a:gd name="T51" fmla="*/ 719 h 719"/>
                  <a:gd name="T52" fmla="*/ 450 w 917"/>
                  <a:gd name="T53" fmla="*/ 719 h 719"/>
                  <a:gd name="T54" fmla="*/ 447 w 917"/>
                  <a:gd name="T55" fmla="*/ 719 h 719"/>
                  <a:gd name="T56" fmla="*/ 449 w 917"/>
                  <a:gd name="T57" fmla="*/ 719 h 719"/>
                  <a:gd name="T58" fmla="*/ 447 w 917"/>
                  <a:gd name="T59" fmla="*/ 719 h 719"/>
                  <a:gd name="T60" fmla="*/ 454 w 917"/>
                  <a:gd name="T61" fmla="*/ 719 h 719"/>
                  <a:gd name="T62" fmla="*/ 674 w 917"/>
                  <a:gd name="T63" fmla="*/ 719 h 719"/>
                  <a:gd name="T64" fmla="*/ 674 w 917"/>
                  <a:gd name="T65" fmla="*/ 719 h 719"/>
                  <a:gd name="T66" fmla="*/ 721 w 917"/>
                  <a:gd name="T67" fmla="*/ 719 h 719"/>
                  <a:gd name="T68" fmla="*/ 721 w 917"/>
                  <a:gd name="T69" fmla="*/ 471 h 719"/>
                  <a:gd name="T70" fmla="*/ 721 w 917"/>
                  <a:gd name="T71" fmla="*/ 466 h 719"/>
                  <a:gd name="T72" fmla="*/ 721 w 917"/>
                  <a:gd name="T73" fmla="*/ 466 h 719"/>
                  <a:gd name="T74" fmla="*/ 753 w 917"/>
                  <a:gd name="T75" fmla="*/ 430 h 719"/>
                  <a:gd name="T76" fmla="*/ 771 w 917"/>
                  <a:gd name="T77" fmla="*/ 434 h 719"/>
                  <a:gd name="T78" fmla="*/ 839 w 917"/>
                  <a:gd name="T79" fmla="*/ 457 h 719"/>
                  <a:gd name="T80" fmla="*/ 917 w 917"/>
                  <a:gd name="T81" fmla="*/ 368 h 719"/>
                  <a:gd name="T82" fmla="*/ 839 w 917"/>
                  <a:gd name="T83" fmla="*/ 280 h 719"/>
                  <a:gd name="T84" fmla="*/ 771 w 917"/>
                  <a:gd name="T85" fmla="*/ 302 h 719"/>
                  <a:gd name="T86" fmla="*/ 753 w 917"/>
                  <a:gd name="T87" fmla="*/ 307 h 719"/>
                  <a:gd name="T88" fmla="*/ 721 w 917"/>
                  <a:gd name="T89" fmla="*/ 273 h 719"/>
                  <a:gd name="T90" fmla="*/ 722 w 917"/>
                  <a:gd name="T91" fmla="*/ 273 h 719"/>
                  <a:gd name="T92" fmla="*/ 721 w 917"/>
                  <a:gd name="T93" fmla="*/ 273 h 719"/>
                  <a:gd name="T94" fmla="*/ 721 w 917"/>
                  <a:gd name="T95" fmla="*/ 271 h 719"/>
                  <a:gd name="T96" fmla="*/ 721 w 917"/>
                  <a:gd name="T97" fmla="*/ 273 h 719"/>
                  <a:gd name="T98" fmla="*/ 721 w 917"/>
                  <a:gd name="T99" fmla="*/ 273 h 719"/>
                  <a:gd name="T100" fmla="*/ 721 w 917"/>
                  <a:gd name="T101" fmla="*/ 273 h 719"/>
                  <a:gd name="T102" fmla="*/ 721 w 917"/>
                  <a:gd name="T103" fmla="*/ 267 h 719"/>
                  <a:gd name="T104" fmla="*/ 721 w 917"/>
                  <a:gd name="T105" fmla="*/ 0 h 7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17" h="719">
                    <a:moveTo>
                      <a:pt x="721" y="0"/>
                    </a:moveTo>
                    <a:cubicBezTo>
                      <a:pt x="717" y="0"/>
                      <a:pt x="671" y="0"/>
                      <a:pt x="667" y="0"/>
                    </a:cubicBezTo>
                    <a:cubicBezTo>
                      <a:pt x="563" y="0"/>
                      <a:pt x="563" y="0"/>
                      <a:pt x="563" y="0"/>
                    </a:cubicBezTo>
                    <a:cubicBezTo>
                      <a:pt x="563" y="0"/>
                      <a:pt x="563" y="0"/>
                      <a:pt x="563" y="0"/>
                    </a:cubicBezTo>
                    <a:cubicBezTo>
                      <a:pt x="455" y="0"/>
                      <a:pt x="455" y="0"/>
                      <a:pt x="455" y="0"/>
                    </a:cubicBezTo>
                    <a:cubicBezTo>
                      <a:pt x="455" y="0"/>
                      <a:pt x="289" y="0"/>
                      <a:pt x="256" y="0"/>
                    </a:cubicBezTo>
                    <a:cubicBezTo>
                      <a:pt x="257" y="0"/>
                      <a:pt x="257" y="0"/>
                      <a:pt x="257" y="0"/>
                    </a:cubicBezTo>
                    <a:cubicBezTo>
                      <a:pt x="257" y="0"/>
                      <a:pt x="256" y="0"/>
                      <a:pt x="256" y="0"/>
                    </a:cubicBezTo>
                    <a:cubicBezTo>
                      <a:pt x="253" y="0"/>
                      <a:pt x="251" y="0"/>
                      <a:pt x="250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29" y="0"/>
                      <a:pt x="2" y="0"/>
                      <a:pt x="2" y="0"/>
                    </a:cubicBezTo>
                    <a:cubicBezTo>
                      <a:pt x="2" y="267"/>
                      <a:pt x="2" y="267"/>
                      <a:pt x="2" y="267"/>
                    </a:cubicBezTo>
                    <a:cubicBezTo>
                      <a:pt x="2" y="269"/>
                      <a:pt x="2" y="271"/>
                      <a:pt x="2" y="271"/>
                    </a:cubicBezTo>
                    <a:cubicBezTo>
                      <a:pt x="2" y="271"/>
                      <a:pt x="2" y="271"/>
                      <a:pt x="2" y="271"/>
                    </a:cubicBezTo>
                    <a:cubicBezTo>
                      <a:pt x="0" y="301"/>
                      <a:pt x="2" y="471"/>
                      <a:pt x="2" y="471"/>
                    </a:cubicBezTo>
                    <a:cubicBezTo>
                      <a:pt x="2" y="719"/>
                      <a:pt x="2" y="719"/>
                      <a:pt x="2" y="719"/>
                    </a:cubicBezTo>
                    <a:cubicBezTo>
                      <a:pt x="160" y="719"/>
                      <a:pt x="160" y="719"/>
                      <a:pt x="160" y="719"/>
                    </a:cubicBezTo>
                    <a:cubicBezTo>
                      <a:pt x="249" y="719"/>
                      <a:pt x="249" y="719"/>
                      <a:pt x="249" y="719"/>
                    </a:cubicBezTo>
                    <a:cubicBezTo>
                      <a:pt x="254" y="719"/>
                      <a:pt x="254" y="719"/>
                      <a:pt x="254" y="719"/>
                    </a:cubicBezTo>
                    <a:cubicBezTo>
                      <a:pt x="255" y="719"/>
                      <a:pt x="255" y="719"/>
                      <a:pt x="256" y="719"/>
                    </a:cubicBezTo>
                    <a:cubicBezTo>
                      <a:pt x="285" y="717"/>
                      <a:pt x="299" y="695"/>
                      <a:pt x="286" y="670"/>
                    </a:cubicBezTo>
                    <a:cubicBezTo>
                      <a:pt x="286" y="670"/>
                      <a:pt x="264" y="625"/>
                      <a:pt x="264" y="602"/>
                    </a:cubicBezTo>
                    <a:cubicBezTo>
                      <a:pt x="264" y="559"/>
                      <a:pt x="304" y="523"/>
                      <a:pt x="352" y="523"/>
                    </a:cubicBezTo>
                    <a:cubicBezTo>
                      <a:pt x="401" y="523"/>
                      <a:pt x="440" y="559"/>
                      <a:pt x="440" y="602"/>
                    </a:cubicBezTo>
                    <a:cubicBezTo>
                      <a:pt x="440" y="625"/>
                      <a:pt x="418" y="670"/>
                      <a:pt x="418" y="670"/>
                    </a:cubicBezTo>
                    <a:cubicBezTo>
                      <a:pt x="406" y="695"/>
                      <a:pt x="419" y="717"/>
                      <a:pt x="449" y="719"/>
                    </a:cubicBezTo>
                    <a:cubicBezTo>
                      <a:pt x="450" y="719"/>
                      <a:pt x="450" y="719"/>
                      <a:pt x="450" y="719"/>
                    </a:cubicBezTo>
                    <a:cubicBezTo>
                      <a:pt x="449" y="719"/>
                      <a:pt x="448" y="719"/>
                      <a:pt x="447" y="719"/>
                    </a:cubicBezTo>
                    <a:cubicBezTo>
                      <a:pt x="448" y="719"/>
                      <a:pt x="448" y="719"/>
                      <a:pt x="449" y="719"/>
                    </a:cubicBezTo>
                    <a:cubicBezTo>
                      <a:pt x="448" y="719"/>
                      <a:pt x="447" y="719"/>
                      <a:pt x="447" y="719"/>
                    </a:cubicBezTo>
                    <a:cubicBezTo>
                      <a:pt x="448" y="719"/>
                      <a:pt x="450" y="719"/>
                      <a:pt x="454" y="719"/>
                    </a:cubicBezTo>
                    <a:cubicBezTo>
                      <a:pt x="674" y="719"/>
                      <a:pt x="674" y="719"/>
                      <a:pt x="674" y="719"/>
                    </a:cubicBezTo>
                    <a:cubicBezTo>
                      <a:pt x="674" y="719"/>
                      <a:pt x="674" y="719"/>
                      <a:pt x="674" y="719"/>
                    </a:cubicBezTo>
                    <a:cubicBezTo>
                      <a:pt x="721" y="719"/>
                      <a:pt x="721" y="719"/>
                      <a:pt x="721" y="719"/>
                    </a:cubicBezTo>
                    <a:cubicBezTo>
                      <a:pt x="721" y="471"/>
                      <a:pt x="721" y="471"/>
                      <a:pt x="721" y="471"/>
                    </a:cubicBezTo>
                    <a:cubicBezTo>
                      <a:pt x="721" y="466"/>
                      <a:pt x="721" y="466"/>
                      <a:pt x="721" y="466"/>
                    </a:cubicBezTo>
                    <a:cubicBezTo>
                      <a:pt x="721" y="466"/>
                      <a:pt x="721" y="466"/>
                      <a:pt x="721" y="466"/>
                    </a:cubicBezTo>
                    <a:cubicBezTo>
                      <a:pt x="723" y="443"/>
                      <a:pt x="735" y="430"/>
                      <a:pt x="753" y="430"/>
                    </a:cubicBezTo>
                    <a:cubicBezTo>
                      <a:pt x="758" y="430"/>
                      <a:pt x="764" y="431"/>
                      <a:pt x="771" y="434"/>
                    </a:cubicBezTo>
                    <a:cubicBezTo>
                      <a:pt x="771" y="434"/>
                      <a:pt x="816" y="457"/>
                      <a:pt x="839" y="457"/>
                    </a:cubicBezTo>
                    <a:cubicBezTo>
                      <a:pt x="882" y="457"/>
                      <a:pt x="917" y="417"/>
                      <a:pt x="917" y="368"/>
                    </a:cubicBezTo>
                    <a:cubicBezTo>
                      <a:pt x="917" y="320"/>
                      <a:pt x="882" y="280"/>
                      <a:pt x="839" y="280"/>
                    </a:cubicBezTo>
                    <a:cubicBezTo>
                      <a:pt x="816" y="280"/>
                      <a:pt x="771" y="302"/>
                      <a:pt x="771" y="302"/>
                    </a:cubicBezTo>
                    <a:cubicBezTo>
                      <a:pt x="764" y="306"/>
                      <a:pt x="758" y="307"/>
                      <a:pt x="753" y="307"/>
                    </a:cubicBezTo>
                    <a:cubicBezTo>
                      <a:pt x="736" y="307"/>
                      <a:pt x="724" y="294"/>
                      <a:pt x="721" y="273"/>
                    </a:cubicBezTo>
                    <a:cubicBezTo>
                      <a:pt x="722" y="273"/>
                      <a:pt x="722" y="273"/>
                      <a:pt x="722" y="273"/>
                    </a:cubicBezTo>
                    <a:cubicBezTo>
                      <a:pt x="721" y="273"/>
                      <a:pt x="721" y="273"/>
                      <a:pt x="721" y="273"/>
                    </a:cubicBezTo>
                    <a:cubicBezTo>
                      <a:pt x="721" y="272"/>
                      <a:pt x="721" y="272"/>
                      <a:pt x="721" y="271"/>
                    </a:cubicBezTo>
                    <a:cubicBezTo>
                      <a:pt x="721" y="272"/>
                      <a:pt x="721" y="272"/>
                      <a:pt x="721" y="273"/>
                    </a:cubicBezTo>
                    <a:cubicBezTo>
                      <a:pt x="721" y="273"/>
                      <a:pt x="721" y="273"/>
                      <a:pt x="721" y="273"/>
                    </a:cubicBezTo>
                    <a:cubicBezTo>
                      <a:pt x="721" y="273"/>
                      <a:pt x="721" y="273"/>
                      <a:pt x="721" y="273"/>
                    </a:cubicBezTo>
                    <a:cubicBezTo>
                      <a:pt x="721" y="272"/>
                      <a:pt x="721" y="269"/>
                      <a:pt x="721" y="267"/>
                    </a:cubicBezTo>
                    <a:cubicBezTo>
                      <a:pt x="721" y="0"/>
                      <a:pt x="721" y="0"/>
                      <a:pt x="721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9"/>
              <p:cNvSpPr>
                <a:spLocks/>
              </p:cNvSpPr>
              <p:nvPr/>
            </p:nvSpPr>
            <p:spPr bwMode="auto">
              <a:xfrm>
                <a:off x="6722837" y="1945068"/>
                <a:ext cx="1163462" cy="912940"/>
              </a:xfrm>
              <a:custGeom>
                <a:avLst/>
                <a:gdLst>
                  <a:gd name="T0" fmla="*/ 196 w 917"/>
                  <a:gd name="T1" fmla="*/ 0 h 719"/>
                  <a:gd name="T2" fmla="*/ 196 w 917"/>
                  <a:gd name="T3" fmla="*/ 267 h 719"/>
                  <a:gd name="T4" fmla="*/ 196 w 917"/>
                  <a:gd name="T5" fmla="*/ 273 h 719"/>
                  <a:gd name="T6" fmla="*/ 196 w 917"/>
                  <a:gd name="T7" fmla="*/ 274 h 719"/>
                  <a:gd name="T8" fmla="*/ 196 w 917"/>
                  <a:gd name="T9" fmla="*/ 273 h 719"/>
                  <a:gd name="T10" fmla="*/ 196 w 917"/>
                  <a:gd name="T11" fmla="*/ 271 h 719"/>
                  <a:gd name="T12" fmla="*/ 196 w 917"/>
                  <a:gd name="T13" fmla="*/ 273 h 719"/>
                  <a:gd name="T14" fmla="*/ 196 w 917"/>
                  <a:gd name="T15" fmla="*/ 273 h 719"/>
                  <a:gd name="T16" fmla="*/ 164 w 917"/>
                  <a:gd name="T17" fmla="*/ 307 h 719"/>
                  <a:gd name="T18" fmla="*/ 146 w 917"/>
                  <a:gd name="T19" fmla="*/ 303 h 719"/>
                  <a:gd name="T20" fmla="*/ 78 w 917"/>
                  <a:gd name="T21" fmla="*/ 280 h 719"/>
                  <a:gd name="T22" fmla="*/ 0 w 917"/>
                  <a:gd name="T23" fmla="*/ 369 h 719"/>
                  <a:gd name="T24" fmla="*/ 78 w 917"/>
                  <a:gd name="T25" fmla="*/ 457 h 719"/>
                  <a:gd name="T26" fmla="*/ 146 w 917"/>
                  <a:gd name="T27" fmla="*/ 435 h 719"/>
                  <a:gd name="T28" fmla="*/ 165 w 917"/>
                  <a:gd name="T29" fmla="*/ 430 h 719"/>
                  <a:gd name="T30" fmla="*/ 196 w 917"/>
                  <a:gd name="T31" fmla="*/ 466 h 719"/>
                  <a:gd name="T32" fmla="*/ 196 w 917"/>
                  <a:gd name="T33" fmla="*/ 466 h 719"/>
                  <a:gd name="T34" fmla="*/ 196 w 917"/>
                  <a:gd name="T35" fmla="*/ 471 h 719"/>
                  <a:gd name="T36" fmla="*/ 196 w 917"/>
                  <a:gd name="T37" fmla="*/ 719 h 719"/>
                  <a:gd name="T38" fmla="*/ 243 w 917"/>
                  <a:gd name="T39" fmla="*/ 719 h 719"/>
                  <a:gd name="T40" fmla="*/ 243 w 917"/>
                  <a:gd name="T41" fmla="*/ 719 h 719"/>
                  <a:gd name="T42" fmla="*/ 463 w 917"/>
                  <a:gd name="T43" fmla="*/ 719 h 719"/>
                  <a:gd name="T44" fmla="*/ 470 w 917"/>
                  <a:gd name="T45" fmla="*/ 719 h 719"/>
                  <a:gd name="T46" fmla="*/ 468 w 917"/>
                  <a:gd name="T47" fmla="*/ 719 h 719"/>
                  <a:gd name="T48" fmla="*/ 470 w 917"/>
                  <a:gd name="T49" fmla="*/ 719 h 719"/>
                  <a:gd name="T50" fmla="*/ 467 w 917"/>
                  <a:gd name="T51" fmla="*/ 719 h 719"/>
                  <a:gd name="T52" fmla="*/ 468 w 917"/>
                  <a:gd name="T53" fmla="*/ 719 h 719"/>
                  <a:gd name="T54" fmla="*/ 499 w 917"/>
                  <a:gd name="T55" fmla="*/ 670 h 719"/>
                  <a:gd name="T56" fmla="*/ 477 w 917"/>
                  <a:gd name="T57" fmla="*/ 602 h 719"/>
                  <a:gd name="T58" fmla="*/ 565 w 917"/>
                  <a:gd name="T59" fmla="*/ 524 h 719"/>
                  <a:gd name="T60" fmla="*/ 653 w 917"/>
                  <a:gd name="T61" fmla="*/ 602 h 719"/>
                  <a:gd name="T62" fmla="*/ 631 w 917"/>
                  <a:gd name="T63" fmla="*/ 670 h 719"/>
                  <a:gd name="T64" fmla="*/ 661 w 917"/>
                  <a:gd name="T65" fmla="*/ 719 h 719"/>
                  <a:gd name="T66" fmla="*/ 663 w 917"/>
                  <a:gd name="T67" fmla="*/ 719 h 719"/>
                  <a:gd name="T68" fmla="*/ 668 w 917"/>
                  <a:gd name="T69" fmla="*/ 719 h 719"/>
                  <a:gd name="T70" fmla="*/ 757 w 917"/>
                  <a:gd name="T71" fmla="*/ 719 h 719"/>
                  <a:gd name="T72" fmla="*/ 915 w 917"/>
                  <a:gd name="T73" fmla="*/ 719 h 719"/>
                  <a:gd name="T74" fmla="*/ 915 w 917"/>
                  <a:gd name="T75" fmla="*/ 471 h 719"/>
                  <a:gd name="T76" fmla="*/ 915 w 917"/>
                  <a:gd name="T77" fmla="*/ 271 h 719"/>
                  <a:gd name="T78" fmla="*/ 915 w 917"/>
                  <a:gd name="T79" fmla="*/ 271 h 719"/>
                  <a:gd name="T80" fmla="*/ 915 w 917"/>
                  <a:gd name="T81" fmla="*/ 267 h 719"/>
                  <a:gd name="T82" fmla="*/ 915 w 917"/>
                  <a:gd name="T83" fmla="*/ 0 h 719"/>
                  <a:gd name="T84" fmla="*/ 872 w 917"/>
                  <a:gd name="T85" fmla="*/ 0 h 719"/>
                  <a:gd name="T86" fmla="*/ 667 w 917"/>
                  <a:gd name="T87" fmla="*/ 0 h 719"/>
                  <a:gd name="T88" fmla="*/ 661 w 917"/>
                  <a:gd name="T89" fmla="*/ 0 h 719"/>
                  <a:gd name="T90" fmla="*/ 660 w 917"/>
                  <a:gd name="T91" fmla="*/ 0 h 719"/>
                  <a:gd name="T92" fmla="*/ 661 w 917"/>
                  <a:gd name="T93" fmla="*/ 0 h 719"/>
                  <a:gd name="T94" fmla="*/ 462 w 917"/>
                  <a:gd name="T95" fmla="*/ 0 h 719"/>
                  <a:gd name="T96" fmla="*/ 354 w 917"/>
                  <a:gd name="T97" fmla="*/ 0 h 719"/>
                  <a:gd name="T98" fmla="*/ 354 w 917"/>
                  <a:gd name="T99" fmla="*/ 0 h 719"/>
                  <a:gd name="T100" fmla="*/ 250 w 917"/>
                  <a:gd name="T101" fmla="*/ 0 h 719"/>
                  <a:gd name="T102" fmla="*/ 196 w 917"/>
                  <a:gd name="T103" fmla="*/ 0 h 7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917" h="719">
                    <a:moveTo>
                      <a:pt x="196" y="0"/>
                    </a:moveTo>
                    <a:cubicBezTo>
                      <a:pt x="196" y="267"/>
                      <a:pt x="196" y="267"/>
                      <a:pt x="196" y="267"/>
                    </a:cubicBezTo>
                    <a:cubicBezTo>
                      <a:pt x="196" y="270"/>
                      <a:pt x="196" y="272"/>
                      <a:pt x="196" y="273"/>
                    </a:cubicBezTo>
                    <a:cubicBezTo>
                      <a:pt x="196" y="274"/>
                      <a:pt x="196" y="274"/>
                      <a:pt x="196" y="274"/>
                    </a:cubicBezTo>
                    <a:cubicBezTo>
                      <a:pt x="196" y="273"/>
                      <a:pt x="196" y="273"/>
                      <a:pt x="196" y="273"/>
                    </a:cubicBezTo>
                    <a:cubicBezTo>
                      <a:pt x="196" y="272"/>
                      <a:pt x="196" y="272"/>
                      <a:pt x="196" y="271"/>
                    </a:cubicBezTo>
                    <a:cubicBezTo>
                      <a:pt x="196" y="272"/>
                      <a:pt x="196" y="272"/>
                      <a:pt x="196" y="273"/>
                    </a:cubicBezTo>
                    <a:cubicBezTo>
                      <a:pt x="196" y="273"/>
                      <a:pt x="196" y="273"/>
                      <a:pt x="196" y="273"/>
                    </a:cubicBezTo>
                    <a:cubicBezTo>
                      <a:pt x="193" y="294"/>
                      <a:pt x="181" y="307"/>
                      <a:pt x="164" y="307"/>
                    </a:cubicBezTo>
                    <a:cubicBezTo>
                      <a:pt x="159" y="307"/>
                      <a:pt x="153" y="306"/>
                      <a:pt x="146" y="303"/>
                    </a:cubicBezTo>
                    <a:cubicBezTo>
                      <a:pt x="146" y="303"/>
                      <a:pt x="101" y="280"/>
                      <a:pt x="78" y="280"/>
                    </a:cubicBezTo>
                    <a:cubicBezTo>
                      <a:pt x="35" y="280"/>
                      <a:pt x="0" y="320"/>
                      <a:pt x="0" y="369"/>
                    </a:cubicBezTo>
                    <a:cubicBezTo>
                      <a:pt x="0" y="417"/>
                      <a:pt x="35" y="457"/>
                      <a:pt x="78" y="457"/>
                    </a:cubicBezTo>
                    <a:cubicBezTo>
                      <a:pt x="101" y="457"/>
                      <a:pt x="146" y="435"/>
                      <a:pt x="146" y="435"/>
                    </a:cubicBezTo>
                    <a:cubicBezTo>
                      <a:pt x="153" y="431"/>
                      <a:pt x="159" y="430"/>
                      <a:pt x="165" y="430"/>
                    </a:cubicBezTo>
                    <a:cubicBezTo>
                      <a:pt x="182" y="430"/>
                      <a:pt x="194" y="443"/>
                      <a:pt x="196" y="466"/>
                    </a:cubicBezTo>
                    <a:cubicBezTo>
                      <a:pt x="196" y="466"/>
                      <a:pt x="196" y="466"/>
                      <a:pt x="196" y="466"/>
                    </a:cubicBezTo>
                    <a:cubicBezTo>
                      <a:pt x="196" y="471"/>
                      <a:pt x="196" y="471"/>
                      <a:pt x="196" y="471"/>
                    </a:cubicBezTo>
                    <a:cubicBezTo>
                      <a:pt x="196" y="719"/>
                      <a:pt x="196" y="719"/>
                      <a:pt x="196" y="719"/>
                    </a:cubicBezTo>
                    <a:cubicBezTo>
                      <a:pt x="243" y="719"/>
                      <a:pt x="243" y="719"/>
                      <a:pt x="243" y="719"/>
                    </a:cubicBezTo>
                    <a:cubicBezTo>
                      <a:pt x="243" y="719"/>
                      <a:pt x="243" y="719"/>
                      <a:pt x="243" y="719"/>
                    </a:cubicBezTo>
                    <a:cubicBezTo>
                      <a:pt x="463" y="719"/>
                      <a:pt x="463" y="719"/>
                      <a:pt x="463" y="719"/>
                    </a:cubicBezTo>
                    <a:cubicBezTo>
                      <a:pt x="467" y="719"/>
                      <a:pt x="469" y="719"/>
                      <a:pt x="470" y="719"/>
                    </a:cubicBezTo>
                    <a:cubicBezTo>
                      <a:pt x="470" y="719"/>
                      <a:pt x="469" y="719"/>
                      <a:pt x="468" y="719"/>
                    </a:cubicBezTo>
                    <a:cubicBezTo>
                      <a:pt x="469" y="719"/>
                      <a:pt x="469" y="719"/>
                      <a:pt x="470" y="719"/>
                    </a:cubicBezTo>
                    <a:cubicBezTo>
                      <a:pt x="469" y="719"/>
                      <a:pt x="468" y="719"/>
                      <a:pt x="467" y="719"/>
                    </a:cubicBezTo>
                    <a:cubicBezTo>
                      <a:pt x="468" y="719"/>
                      <a:pt x="468" y="719"/>
                      <a:pt x="468" y="719"/>
                    </a:cubicBezTo>
                    <a:cubicBezTo>
                      <a:pt x="498" y="717"/>
                      <a:pt x="511" y="695"/>
                      <a:pt x="499" y="670"/>
                    </a:cubicBezTo>
                    <a:cubicBezTo>
                      <a:pt x="499" y="670"/>
                      <a:pt x="477" y="625"/>
                      <a:pt x="477" y="602"/>
                    </a:cubicBezTo>
                    <a:cubicBezTo>
                      <a:pt x="477" y="559"/>
                      <a:pt x="516" y="524"/>
                      <a:pt x="565" y="524"/>
                    </a:cubicBezTo>
                    <a:cubicBezTo>
                      <a:pt x="613" y="524"/>
                      <a:pt x="653" y="559"/>
                      <a:pt x="653" y="602"/>
                    </a:cubicBezTo>
                    <a:cubicBezTo>
                      <a:pt x="653" y="625"/>
                      <a:pt x="631" y="670"/>
                      <a:pt x="631" y="670"/>
                    </a:cubicBezTo>
                    <a:cubicBezTo>
                      <a:pt x="618" y="696"/>
                      <a:pt x="632" y="717"/>
                      <a:pt x="661" y="719"/>
                    </a:cubicBezTo>
                    <a:cubicBezTo>
                      <a:pt x="662" y="719"/>
                      <a:pt x="662" y="719"/>
                      <a:pt x="663" y="719"/>
                    </a:cubicBezTo>
                    <a:cubicBezTo>
                      <a:pt x="668" y="719"/>
                      <a:pt x="668" y="719"/>
                      <a:pt x="668" y="719"/>
                    </a:cubicBezTo>
                    <a:cubicBezTo>
                      <a:pt x="757" y="719"/>
                      <a:pt x="757" y="719"/>
                      <a:pt x="757" y="719"/>
                    </a:cubicBezTo>
                    <a:cubicBezTo>
                      <a:pt x="915" y="719"/>
                      <a:pt x="915" y="719"/>
                      <a:pt x="915" y="719"/>
                    </a:cubicBezTo>
                    <a:cubicBezTo>
                      <a:pt x="915" y="471"/>
                      <a:pt x="915" y="471"/>
                      <a:pt x="915" y="471"/>
                    </a:cubicBezTo>
                    <a:cubicBezTo>
                      <a:pt x="915" y="471"/>
                      <a:pt x="917" y="301"/>
                      <a:pt x="915" y="271"/>
                    </a:cubicBezTo>
                    <a:cubicBezTo>
                      <a:pt x="915" y="271"/>
                      <a:pt x="915" y="271"/>
                      <a:pt x="915" y="271"/>
                    </a:cubicBezTo>
                    <a:cubicBezTo>
                      <a:pt x="915" y="271"/>
                      <a:pt x="915" y="270"/>
                      <a:pt x="915" y="267"/>
                    </a:cubicBezTo>
                    <a:cubicBezTo>
                      <a:pt x="915" y="0"/>
                      <a:pt x="915" y="0"/>
                      <a:pt x="915" y="0"/>
                    </a:cubicBezTo>
                    <a:cubicBezTo>
                      <a:pt x="915" y="0"/>
                      <a:pt x="888" y="0"/>
                      <a:pt x="872" y="0"/>
                    </a:cubicBezTo>
                    <a:cubicBezTo>
                      <a:pt x="667" y="0"/>
                      <a:pt x="667" y="0"/>
                      <a:pt x="667" y="0"/>
                    </a:cubicBezTo>
                    <a:cubicBezTo>
                      <a:pt x="666" y="0"/>
                      <a:pt x="664" y="0"/>
                      <a:pt x="661" y="0"/>
                    </a:cubicBezTo>
                    <a:cubicBezTo>
                      <a:pt x="661" y="0"/>
                      <a:pt x="660" y="0"/>
                      <a:pt x="660" y="0"/>
                    </a:cubicBezTo>
                    <a:cubicBezTo>
                      <a:pt x="661" y="0"/>
                      <a:pt x="661" y="0"/>
                      <a:pt x="661" y="0"/>
                    </a:cubicBezTo>
                    <a:cubicBezTo>
                      <a:pt x="628" y="0"/>
                      <a:pt x="462" y="0"/>
                      <a:pt x="462" y="0"/>
                    </a:cubicBezTo>
                    <a:cubicBezTo>
                      <a:pt x="354" y="0"/>
                      <a:pt x="354" y="0"/>
                      <a:pt x="354" y="0"/>
                    </a:cubicBezTo>
                    <a:cubicBezTo>
                      <a:pt x="354" y="0"/>
                      <a:pt x="354" y="0"/>
                      <a:pt x="354" y="0"/>
                    </a:cubicBezTo>
                    <a:cubicBezTo>
                      <a:pt x="250" y="0"/>
                      <a:pt x="250" y="0"/>
                      <a:pt x="250" y="0"/>
                    </a:cubicBezTo>
                    <a:cubicBezTo>
                      <a:pt x="246" y="0"/>
                      <a:pt x="200" y="0"/>
                      <a:pt x="196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14"/>
              <p:cNvSpPr>
                <a:spLocks noEditPoints="1"/>
              </p:cNvSpPr>
              <p:nvPr/>
            </p:nvSpPr>
            <p:spPr bwMode="auto">
              <a:xfrm>
                <a:off x="6962075" y="2976498"/>
                <a:ext cx="932124" cy="1441069"/>
              </a:xfrm>
              <a:custGeom>
                <a:avLst/>
                <a:gdLst>
                  <a:gd name="T0" fmla="*/ 0 w 734"/>
                  <a:gd name="T1" fmla="*/ 674 h 1135"/>
                  <a:gd name="T2" fmla="*/ 0 w 734"/>
                  <a:gd name="T3" fmla="*/ 674 h 1135"/>
                  <a:gd name="T4" fmla="*/ 0 w 734"/>
                  <a:gd name="T5" fmla="*/ 674 h 1135"/>
                  <a:gd name="T6" fmla="*/ 371 w 734"/>
                  <a:gd name="T7" fmla="*/ 0 h 1135"/>
                  <a:gd name="T8" fmla="*/ 281 w 734"/>
                  <a:gd name="T9" fmla="*/ 81 h 1135"/>
                  <a:gd name="T10" fmla="*/ 303 w 734"/>
                  <a:gd name="T11" fmla="*/ 150 h 1135"/>
                  <a:gd name="T12" fmla="*/ 271 w 734"/>
                  <a:gd name="T13" fmla="*/ 200 h 1135"/>
                  <a:gd name="T14" fmla="*/ 266 w 734"/>
                  <a:gd name="T15" fmla="*/ 201 h 1135"/>
                  <a:gd name="T16" fmla="*/ 0 w 734"/>
                  <a:gd name="T17" fmla="*/ 201 h 1135"/>
                  <a:gd name="T18" fmla="*/ 0 w 734"/>
                  <a:gd name="T19" fmla="*/ 256 h 1135"/>
                  <a:gd name="T20" fmla="*/ 0 w 734"/>
                  <a:gd name="T21" fmla="*/ 362 h 1135"/>
                  <a:gd name="T22" fmla="*/ 0 w 734"/>
                  <a:gd name="T23" fmla="*/ 362 h 1135"/>
                  <a:gd name="T24" fmla="*/ 0 w 734"/>
                  <a:gd name="T25" fmla="*/ 432 h 1135"/>
                  <a:gd name="T26" fmla="*/ 0 w 734"/>
                  <a:gd name="T27" fmla="*/ 473 h 1135"/>
                  <a:gd name="T28" fmla="*/ 0 w 734"/>
                  <a:gd name="T29" fmla="*/ 478 h 1135"/>
                  <a:gd name="T30" fmla="*/ 32 w 734"/>
                  <a:gd name="T31" fmla="*/ 515 h 1135"/>
                  <a:gd name="T32" fmla="*/ 51 w 734"/>
                  <a:gd name="T33" fmla="*/ 510 h 1135"/>
                  <a:gd name="T34" fmla="*/ 120 w 734"/>
                  <a:gd name="T35" fmla="*/ 487 h 1135"/>
                  <a:gd name="T36" fmla="*/ 200 w 734"/>
                  <a:gd name="T37" fmla="*/ 577 h 1135"/>
                  <a:gd name="T38" fmla="*/ 120 w 734"/>
                  <a:gd name="T39" fmla="*/ 667 h 1135"/>
                  <a:gd name="T40" fmla="*/ 51 w 734"/>
                  <a:gd name="T41" fmla="*/ 645 h 1135"/>
                  <a:gd name="T42" fmla="*/ 32 w 734"/>
                  <a:gd name="T43" fmla="*/ 640 h 1135"/>
                  <a:gd name="T44" fmla="*/ 0 w 734"/>
                  <a:gd name="T45" fmla="*/ 677 h 1135"/>
                  <a:gd name="T46" fmla="*/ 0 w 734"/>
                  <a:gd name="T47" fmla="*/ 674 h 1135"/>
                  <a:gd name="T48" fmla="*/ 0 w 734"/>
                  <a:gd name="T49" fmla="*/ 677 h 1135"/>
                  <a:gd name="T50" fmla="*/ 0 w 734"/>
                  <a:gd name="T51" fmla="*/ 677 h 1135"/>
                  <a:gd name="T52" fmla="*/ 0 w 734"/>
                  <a:gd name="T53" fmla="*/ 682 h 1135"/>
                  <a:gd name="T54" fmla="*/ 0 w 734"/>
                  <a:gd name="T55" fmla="*/ 757 h 1135"/>
                  <a:gd name="T56" fmla="*/ 0 w 734"/>
                  <a:gd name="T57" fmla="*/ 891 h 1135"/>
                  <a:gd name="T58" fmla="*/ 0 w 734"/>
                  <a:gd name="T59" fmla="*/ 935 h 1135"/>
                  <a:gd name="T60" fmla="*/ 266 w 734"/>
                  <a:gd name="T61" fmla="*/ 935 h 1135"/>
                  <a:gd name="T62" fmla="*/ 271 w 734"/>
                  <a:gd name="T63" fmla="*/ 935 h 1135"/>
                  <a:gd name="T64" fmla="*/ 303 w 734"/>
                  <a:gd name="T65" fmla="*/ 986 h 1135"/>
                  <a:gd name="T66" fmla="*/ 281 w 734"/>
                  <a:gd name="T67" fmla="*/ 1055 h 1135"/>
                  <a:gd name="T68" fmla="*/ 370 w 734"/>
                  <a:gd name="T69" fmla="*/ 1135 h 1135"/>
                  <a:gd name="T70" fmla="*/ 460 w 734"/>
                  <a:gd name="T71" fmla="*/ 1055 h 1135"/>
                  <a:gd name="T72" fmla="*/ 438 w 734"/>
                  <a:gd name="T73" fmla="*/ 986 h 1135"/>
                  <a:gd name="T74" fmla="*/ 470 w 734"/>
                  <a:gd name="T75" fmla="*/ 935 h 1135"/>
                  <a:gd name="T76" fmla="*/ 468 w 734"/>
                  <a:gd name="T77" fmla="*/ 935 h 1135"/>
                  <a:gd name="T78" fmla="*/ 474 w 734"/>
                  <a:gd name="T79" fmla="*/ 935 h 1135"/>
                  <a:gd name="T80" fmla="*/ 734 w 734"/>
                  <a:gd name="T81" fmla="*/ 935 h 1135"/>
                  <a:gd name="T82" fmla="*/ 734 w 734"/>
                  <a:gd name="T83" fmla="*/ 774 h 1135"/>
                  <a:gd name="T84" fmla="*/ 734 w 734"/>
                  <a:gd name="T85" fmla="*/ 681 h 1135"/>
                  <a:gd name="T86" fmla="*/ 734 w 734"/>
                  <a:gd name="T87" fmla="*/ 480 h 1135"/>
                  <a:gd name="T88" fmla="*/ 734 w 734"/>
                  <a:gd name="T89" fmla="*/ 480 h 1135"/>
                  <a:gd name="T90" fmla="*/ 734 w 734"/>
                  <a:gd name="T91" fmla="*/ 478 h 1135"/>
                  <a:gd name="T92" fmla="*/ 734 w 734"/>
                  <a:gd name="T93" fmla="*/ 477 h 1135"/>
                  <a:gd name="T94" fmla="*/ 734 w 734"/>
                  <a:gd name="T95" fmla="*/ 472 h 1135"/>
                  <a:gd name="T96" fmla="*/ 734 w 734"/>
                  <a:gd name="T97" fmla="*/ 422 h 1135"/>
                  <a:gd name="T98" fmla="*/ 734 w 734"/>
                  <a:gd name="T99" fmla="*/ 249 h 1135"/>
                  <a:gd name="T100" fmla="*/ 734 w 734"/>
                  <a:gd name="T101" fmla="*/ 249 h 1135"/>
                  <a:gd name="T102" fmla="*/ 734 w 734"/>
                  <a:gd name="T103" fmla="*/ 201 h 1135"/>
                  <a:gd name="T104" fmla="*/ 734 w 734"/>
                  <a:gd name="T105" fmla="*/ 201 h 1135"/>
                  <a:gd name="T106" fmla="*/ 475 w 734"/>
                  <a:gd name="T107" fmla="*/ 201 h 1135"/>
                  <a:gd name="T108" fmla="*/ 468 w 734"/>
                  <a:gd name="T109" fmla="*/ 201 h 1135"/>
                  <a:gd name="T110" fmla="*/ 470 w 734"/>
                  <a:gd name="T111" fmla="*/ 200 h 1135"/>
                  <a:gd name="T112" fmla="*/ 438 w 734"/>
                  <a:gd name="T113" fmla="*/ 150 h 1135"/>
                  <a:gd name="T114" fmla="*/ 460 w 734"/>
                  <a:gd name="T115" fmla="*/ 81 h 1135"/>
                  <a:gd name="T116" fmla="*/ 371 w 734"/>
                  <a:gd name="T117" fmla="*/ 0 h 1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34" h="1135">
                    <a:moveTo>
                      <a:pt x="0" y="674"/>
                    </a:moveTo>
                    <a:cubicBezTo>
                      <a:pt x="0" y="674"/>
                      <a:pt x="0" y="674"/>
                      <a:pt x="0" y="674"/>
                    </a:cubicBezTo>
                    <a:cubicBezTo>
                      <a:pt x="0" y="674"/>
                      <a:pt x="0" y="674"/>
                      <a:pt x="0" y="674"/>
                    </a:cubicBezTo>
                    <a:moveTo>
                      <a:pt x="371" y="0"/>
                    </a:moveTo>
                    <a:cubicBezTo>
                      <a:pt x="321" y="0"/>
                      <a:pt x="281" y="36"/>
                      <a:pt x="281" y="81"/>
                    </a:cubicBezTo>
                    <a:cubicBezTo>
                      <a:pt x="281" y="104"/>
                      <a:pt x="303" y="150"/>
                      <a:pt x="303" y="150"/>
                    </a:cubicBezTo>
                    <a:cubicBezTo>
                      <a:pt x="316" y="176"/>
                      <a:pt x="302" y="198"/>
                      <a:pt x="271" y="200"/>
                    </a:cubicBezTo>
                    <a:cubicBezTo>
                      <a:pt x="266" y="201"/>
                      <a:pt x="266" y="201"/>
                      <a:pt x="266" y="201"/>
                    </a:cubicBezTo>
                    <a:cubicBezTo>
                      <a:pt x="0" y="201"/>
                      <a:pt x="0" y="201"/>
                      <a:pt x="0" y="201"/>
                    </a:cubicBezTo>
                    <a:cubicBezTo>
                      <a:pt x="0" y="201"/>
                      <a:pt x="0" y="252"/>
                      <a:pt x="0" y="256"/>
                    </a:cubicBezTo>
                    <a:cubicBezTo>
                      <a:pt x="0" y="362"/>
                      <a:pt x="0" y="362"/>
                      <a:pt x="0" y="362"/>
                    </a:cubicBezTo>
                    <a:cubicBezTo>
                      <a:pt x="0" y="362"/>
                      <a:pt x="0" y="362"/>
                      <a:pt x="0" y="362"/>
                    </a:cubicBezTo>
                    <a:cubicBezTo>
                      <a:pt x="0" y="432"/>
                      <a:pt x="0" y="432"/>
                      <a:pt x="0" y="432"/>
                    </a:cubicBezTo>
                    <a:cubicBezTo>
                      <a:pt x="0" y="473"/>
                      <a:pt x="0" y="473"/>
                      <a:pt x="0" y="473"/>
                    </a:cubicBezTo>
                    <a:cubicBezTo>
                      <a:pt x="0" y="475"/>
                      <a:pt x="0" y="476"/>
                      <a:pt x="0" y="478"/>
                    </a:cubicBezTo>
                    <a:cubicBezTo>
                      <a:pt x="2" y="501"/>
                      <a:pt x="14" y="515"/>
                      <a:pt x="32" y="515"/>
                    </a:cubicBezTo>
                    <a:cubicBezTo>
                      <a:pt x="38" y="515"/>
                      <a:pt x="44" y="513"/>
                      <a:pt x="51" y="510"/>
                    </a:cubicBezTo>
                    <a:cubicBezTo>
                      <a:pt x="51" y="510"/>
                      <a:pt x="97" y="487"/>
                      <a:pt x="120" y="487"/>
                    </a:cubicBezTo>
                    <a:cubicBezTo>
                      <a:pt x="164" y="487"/>
                      <a:pt x="200" y="528"/>
                      <a:pt x="200" y="577"/>
                    </a:cubicBezTo>
                    <a:cubicBezTo>
                      <a:pt x="200" y="627"/>
                      <a:pt x="164" y="667"/>
                      <a:pt x="120" y="667"/>
                    </a:cubicBezTo>
                    <a:cubicBezTo>
                      <a:pt x="97" y="667"/>
                      <a:pt x="51" y="645"/>
                      <a:pt x="51" y="645"/>
                    </a:cubicBezTo>
                    <a:cubicBezTo>
                      <a:pt x="44" y="641"/>
                      <a:pt x="38" y="640"/>
                      <a:pt x="32" y="640"/>
                    </a:cubicBezTo>
                    <a:cubicBezTo>
                      <a:pt x="14" y="640"/>
                      <a:pt x="1" y="654"/>
                      <a:pt x="0" y="677"/>
                    </a:cubicBezTo>
                    <a:cubicBezTo>
                      <a:pt x="0" y="676"/>
                      <a:pt x="0" y="675"/>
                      <a:pt x="0" y="674"/>
                    </a:cubicBezTo>
                    <a:cubicBezTo>
                      <a:pt x="0" y="675"/>
                      <a:pt x="0" y="676"/>
                      <a:pt x="0" y="677"/>
                    </a:cubicBezTo>
                    <a:cubicBezTo>
                      <a:pt x="0" y="677"/>
                      <a:pt x="0" y="677"/>
                      <a:pt x="0" y="677"/>
                    </a:cubicBezTo>
                    <a:cubicBezTo>
                      <a:pt x="0" y="682"/>
                      <a:pt x="0" y="682"/>
                      <a:pt x="0" y="682"/>
                    </a:cubicBezTo>
                    <a:cubicBezTo>
                      <a:pt x="0" y="757"/>
                      <a:pt x="0" y="757"/>
                      <a:pt x="0" y="757"/>
                    </a:cubicBezTo>
                    <a:cubicBezTo>
                      <a:pt x="0" y="891"/>
                      <a:pt x="0" y="891"/>
                      <a:pt x="0" y="891"/>
                    </a:cubicBezTo>
                    <a:cubicBezTo>
                      <a:pt x="0" y="907"/>
                      <a:pt x="0" y="935"/>
                      <a:pt x="0" y="935"/>
                    </a:cubicBezTo>
                    <a:cubicBezTo>
                      <a:pt x="266" y="935"/>
                      <a:pt x="266" y="935"/>
                      <a:pt x="266" y="935"/>
                    </a:cubicBezTo>
                    <a:cubicBezTo>
                      <a:pt x="271" y="935"/>
                      <a:pt x="271" y="935"/>
                      <a:pt x="271" y="935"/>
                    </a:cubicBezTo>
                    <a:cubicBezTo>
                      <a:pt x="302" y="937"/>
                      <a:pt x="316" y="959"/>
                      <a:pt x="303" y="986"/>
                    </a:cubicBezTo>
                    <a:cubicBezTo>
                      <a:pt x="303" y="986"/>
                      <a:pt x="281" y="1032"/>
                      <a:pt x="281" y="1055"/>
                    </a:cubicBezTo>
                    <a:cubicBezTo>
                      <a:pt x="281" y="1099"/>
                      <a:pt x="321" y="1135"/>
                      <a:pt x="370" y="1135"/>
                    </a:cubicBezTo>
                    <a:cubicBezTo>
                      <a:pt x="420" y="1135"/>
                      <a:pt x="460" y="1099"/>
                      <a:pt x="460" y="1055"/>
                    </a:cubicBezTo>
                    <a:cubicBezTo>
                      <a:pt x="460" y="1032"/>
                      <a:pt x="438" y="986"/>
                      <a:pt x="438" y="986"/>
                    </a:cubicBezTo>
                    <a:cubicBezTo>
                      <a:pt x="425" y="959"/>
                      <a:pt x="439" y="937"/>
                      <a:pt x="470" y="935"/>
                    </a:cubicBezTo>
                    <a:cubicBezTo>
                      <a:pt x="470" y="935"/>
                      <a:pt x="469" y="935"/>
                      <a:pt x="468" y="935"/>
                    </a:cubicBezTo>
                    <a:cubicBezTo>
                      <a:pt x="470" y="935"/>
                      <a:pt x="472" y="935"/>
                      <a:pt x="474" y="935"/>
                    </a:cubicBezTo>
                    <a:cubicBezTo>
                      <a:pt x="734" y="935"/>
                      <a:pt x="734" y="935"/>
                      <a:pt x="734" y="935"/>
                    </a:cubicBezTo>
                    <a:cubicBezTo>
                      <a:pt x="734" y="774"/>
                      <a:pt x="734" y="774"/>
                      <a:pt x="734" y="774"/>
                    </a:cubicBezTo>
                    <a:cubicBezTo>
                      <a:pt x="734" y="681"/>
                      <a:pt x="734" y="681"/>
                      <a:pt x="734" y="681"/>
                    </a:cubicBezTo>
                    <a:cubicBezTo>
                      <a:pt x="734" y="680"/>
                      <a:pt x="734" y="480"/>
                      <a:pt x="734" y="480"/>
                    </a:cubicBezTo>
                    <a:cubicBezTo>
                      <a:pt x="734" y="480"/>
                      <a:pt x="734" y="480"/>
                      <a:pt x="734" y="480"/>
                    </a:cubicBezTo>
                    <a:cubicBezTo>
                      <a:pt x="734" y="480"/>
                      <a:pt x="734" y="479"/>
                      <a:pt x="734" y="478"/>
                    </a:cubicBezTo>
                    <a:cubicBezTo>
                      <a:pt x="734" y="477"/>
                      <a:pt x="734" y="477"/>
                      <a:pt x="734" y="477"/>
                    </a:cubicBezTo>
                    <a:cubicBezTo>
                      <a:pt x="734" y="472"/>
                      <a:pt x="734" y="472"/>
                      <a:pt x="734" y="472"/>
                    </a:cubicBezTo>
                    <a:cubicBezTo>
                      <a:pt x="734" y="422"/>
                      <a:pt x="734" y="422"/>
                      <a:pt x="734" y="422"/>
                    </a:cubicBezTo>
                    <a:cubicBezTo>
                      <a:pt x="734" y="249"/>
                      <a:pt x="734" y="249"/>
                      <a:pt x="734" y="249"/>
                    </a:cubicBezTo>
                    <a:cubicBezTo>
                      <a:pt x="734" y="249"/>
                      <a:pt x="734" y="249"/>
                      <a:pt x="734" y="249"/>
                    </a:cubicBezTo>
                    <a:cubicBezTo>
                      <a:pt x="734" y="201"/>
                      <a:pt x="734" y="201"/>
                      <a:pt x="734" y="201"/>
                    </a:cubicBezTo>
                    <a:cubicBezTo>
                      <a:pt x="734" y="201"/>
                      <a:pt x="734" y="201"/>
                      <a:pt x="734" y="201"/>
                    </a:cubicBezTo>
                    <a:cubicBezTo>
                      <a:pt x="475" y="201"/>
                      <a:pt x="475" y="201"/>
                      <a:pt x="475" y="201"/>
                    </a:cubicBezTo>
                    <a:cubicBezTo>
                      <a:pt x="471" y="201"/>
                      <a:pt x="469" y="201"/>
                      <a:pt x="468" y="201"/>
                    </a:cubicBezTo>
                    <a:cubicBezTo>
                      <a:pt x="468" y="201"/>
                      <a:pt x="469" y="201"/>
                      <a:pt x="470" y="200"/>
                    </a:cubicBezTo>
                    <a:cubicBezTo>
                      <a:pt x="439" y="198"/>
                      <a:pt x="425" y="176"/>
                      <a:pt x="438" y="150"/>
                    </a:cubicBezTo>
                    <a:cubicBezTo>
                      <a:pt x="438" y="150"/>
                      <a:pt x="460" y="104"/>
                      <a:pt x="460" y="81"/>
                    </a:cubicBezTo>
                    <a:cubicBezTo>
                      <a:pt x="460" y="36"/>
                      <a:pt x="420" y="0"/>
                      <a:pt x="371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17"/>
              <p:cNvSpPr>
                <a:spLocks noEditPoints="1"/>
              </p:cNvSpPr>
              <p:nvPr/>
            </p:nvSpPr>
            <p:spPr bwMode="auto">
              <a:xfrm>
                <a:off x="4341745" y="2979883"/>
                <a:ext cx="940023" cy="1452354"/>
              </a:xfrm>
              <a:custGeom>
                <a:avLst/>
                <a:gdLst>
                  <a:gd name="T0" fmla="*/ 0 w 740"/>
                  <a:gd name="T1" fmla="*/ 660 h 1144"/>
                  <a:gd name="T2" fmla="*/ 0 w 740"/>
                  <a:gd name="T3" fmla="*/ 660 h 1144"/>
                  <a:gd name="T4" fmla="*/ 0 w 740"/>
                  <a:gd name="T5" fmla="*/ 660 h 1144"/>
                  <a:gd name="T6" fmla="*/ 740 w 740"/>
                  <a:gd name="T7" fmla="*/ 465 h 1144"/>
                  <a:gd name="T8" fmla="*/ 740 w 740"/>
                  <a:gd name="T9" fmla="*/ 465 h 1144"/>
                  <a:gd name="T10" fmla="*/ 740 w 740"/>
                  <a:gd name="T11" fmla="*/ 465 h 1144"/>
                  <a:gd name="T12" fmla="*/ 367 w 740"/>
                  <a:gd name="T13" fmla="*/ 0 h 1144"/>
                  <a:gd name="T14" fmla="*/ 276 w 740"/>
                  <a:gd name="T15" fmla="*/ 81 h 1144"/>
                  <a:gd name="T16" fmla="*/ 299 w 740"/>
                  <a:gd name="T17" fmla="*/ 151 h 1144"/>
                  <a:gd name="T18" fmla="*/ 266 w 740"/>
                  <a:gd name="T19" fmla="*/ 202 h 1144"/>
                  <a:gd name="T20" fmla="*/ 268 w 740"/>
                  <a:gd name="T21" fmla="*/ 202 h 1144"/>
                  <a:gd name="T22" fmla="*/ 262 w 740"/>
                  <a:gd name="T23" fmla="*/ 202 h 1144"/>
                  <a:gd name="T24" fmla="*/ 0 w 740"/>
                  <a:gd name="T25" fmla="*/ 202 h 1144"/>
                  <a:gd name="T26" fmla="*/ 0 w 740"/>
                  <a:gd name="T27" fmla="*/ 365 h 1144"/>
                  <a:gd name="T28" fmla="*/ 0 w 740"/>
                  <a:gd name="T29" fmla="*/ 458 h 1144"/>
                  <a:gd name="T30" fmla="*/ 0 w 740"/>
                  <a:gd name="T31" fmla="*/ 660 h 1144"/>
                  <a:gd name="T32" fmla="*/ 0 w 740"/>
                  <a:gd name="T33" fmla="*/ 660 h 1144"/>
                  <a:gd name="T34" fmla="*/ 0 w 740"/>
                  <a:gd name="T35" fmla="*/ 663 h 1144"/>
                  <a:gd name="T36" fmla="*/ 0 w 740"/>
                  <a:gd name="T37" fmla="*/ 663 h 1144"/>
                  <a:gd name="T38" fmla="*/ 0 w 740"/>
                  <a:gd name="T39" fmla="*/ 668 h 1144"/>
                  <a:gd name="T40" fmla="*/ 0 w 740"/>
                  <a:gd name="T41" fmla="*/ 719 h 1144"/>
                  <a:gd name="T42" fmla="*/ 0 w 740"/>
                  <a:gd name="T43" fmla="*/ 894 h 1144"/>
                  <a:gd name="T44" fmla="*/ 0 w 740"/>
                  <a:gd name="T45" fmla="*/ 894 h 1144"/>
                  <a:gd name="T46" fmla="*/ 0 w 740"/>
                  <a:gd name="T47" fmla="*/ 942 h 1144"/>
                  <a:gd name="T48" fmla="*/ 0 w 740"/>
                  <a:gd name="T49" fmla="*/ 942 h 1144"/>
                  <a:gd name="T50" fmla="*/ 0 w 740"/>
                  <a:gd name="T51" fmla="*/ 942 h 1144"/>
                  <a:gd name="T52" fmla="*/ 262 w 740"/>
                  <a:gd name="T53" fmla="*/ 942 h 1144"/>
                  <a:gd name="T54" fmla="*/ 269 w 740"/>
                  <a:gd name="T55" fmla="*/ 942 h 1144"/>
                  <a:gd name="T56" fmla="*/ 266 w 740"/>
                  <a:gd name="T57" fmla="*/ 942 h 1144"/>
                  <a:gd name="T58" fmla="*/ 299 w 740"/>
                  <a:gd name="T59" fmla="*/ 993 h 1144"/>
                  <a:gd name="T60" fmla="*/ 276 w 740"/>
                  <a:gd name="T61" fmla="*/ 1063 h 1144"/>
                  <a:gd name="T62" fmla="*/ 366 w 740"/>
                  <a:gd name="T63" fmla="*/ 1144 h 1144"/>
                  <a:gd name="T64" fmla="*/ 457 w 740"/>
                  <a:gd name="T65" fmla="*/ 1063 h 1144"/>
                  <a:gd name="T66" fmla="*/ 434 w 740"/>
                  <a:gd name="T67" fmla="*/ 993 h 1144"/>
                  <a:gd name="T68" fmla="*/ 467 w 740"/>
                  <a:gd name="T69" fmla="*/ 942 h 1144"/>
                  <a:gd name="T70" fmla="*/ 472 w 740"/>
                  <a:gd name="T71" fmla="*/ 942 h 1144"/>
                  <a:gd name="T72" fmla="*/ 739 w 740"/>
                  <a:gd name="T73" fmla="*/ 942 h 1144"/>
                  <a:gd name="T74" fmla="*/ 740 w 740"/>
                  <a:gd name="T75" fmla="*/ 886 h 1144"/>
                  <a:gd name="T76" fmla="*/ 740 w 740"/>
                  <a:gd name="T77" fmla="*/ 779 h 1144"/>
                  <a:gd name="T78" fmla="*/ 740 w 740"/>
                  <a:gd name="T79" fmla="*/ 779 h 1144"/>
                  <a:gd name="T80" fmla="*/ 740 w 740"/>
                  <a:gd name="T81" fmla="*/ 709 h 1144"/>
                  <a:gd name="T82" fmla="*/ 740 w 740"/>
                  <a:gd name="T83" fmla="*/ 667 h 1144"/>
                  <a:gd name="T84" fmla="*/ 740 w 740"/>
                  <a:gd name="T85" fmla="*/ 663 h 1144"/>
                  <a:gd name="T86" fmla="*/ 708 w 740"/>
                  <a:gd name="T87" fmla="*/ 626 h 1144"/>
                  <a:gd name="T88" fmla="*/ 689 w 740"/>
                  <a:gd name="T89" fmla="*/ 631 h 1144"/>
                  <a:gd name="T90" fmla="*/ 619 w 740"/>
                  <a:gd name="T91" fmla="*/ 653 h 1144"/>
                  <a:gd name="T92" fmla="*/ 538 w 740"/>
                  <a:gd name="T93" fmla="*/ 563 h 1144"/>
                  <a:gd name="T94" fmla="*/ 619 w 740"/>
                  <a:gd name="T95" fmla="*/ 472 h 1144"/>
                  <a:gd name="T96" fmla="*/ 689 w 740"/>
                  <a:gd name="T97" fmla="*/ 495 h 1144"/>
                  <a:gd name="T98" fmla="*/ 708 w 740"/>
                  <a:gd name="T99" fmla="*/ 500 h 1144"/>
                  <a:gd name="T100" fmla="*/ 740 w 740"/>
                  <a:gd name="T101" fmla="*/ 462 h 1144"/>
                  <a:gd name="T102" fmla="*/ 740 w 740"/>
                  <a:gd name="T103" fmla="*/ 465 h 1144"/>
                  <a:gd name="T104" fmla="*/ 740 w 740"/>
                  <a:gd name="T105" fmla="*/ 462 h 1144"/>
                  <a:gd name="T106" fmla="*/ 740 w 740"/>
                  <a:gd name="T107" fmla="*/ 462 h 1144"/>
                  <a:gd name="T108" fmla="*/ 740 w 740"/>
                  <a:gd name="T109" fmla="*/ 457 h 1144"/>
                  <a:gd name="T110" fmla="*/ 740 w 740"/>
                  <a:gd name="T111" fmla="*/ 381 h 1144"/>
                  <a:gd name="T112" fmla="*/ 740 w 740"/>
                  <a:gd name="T113" fmla="*/ 247 h 1144"/>
                  <a:gd name="T114" fmla="*/ 740 w 740"/>
                  <a:gd name="T115" fmla="*/ 202 h 1144"/>
                  <a:gd name="T116" fmla="*/ 472 w 740"/>
                  <a:gd name="T117" fmla="*/ 202 h 1144"/>
                  <a:gd name="T118" fmla="*/ 467 w 740"/>
                  <a:gd name="T119" fmla="*/ 202 h 1144"/>
                  <a:gd name="T120" fmla="*/ 434 w 740"/>
                  <a:gd name="T121" fmla="*/ 151 h 1144"/>
                  <a:gd name="T122" fmla="*/ 457 w 740"/>
                  <a:gd name="T123" fmla="*/ 81 h 1144"/>
                  <a:gd name="T124" fmla="*/ 367 w 740"/>
                  <a:gd name="T125" fmla="*/ 0 h 1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40" h="1144">
                    <a:moveTo>
                      <a:pt x="0" y="660"/>
                    </a:moveTo>
                    <a:cubicBezTo>
                      <a:pt x="0" y="660"/>
                      <a:pt x="0" y="660"/>
                      <a:pt x="0" y="660"/>
                    </a:cubicBezTo>
                    <a:cubicBezTo>
                      <a:pt x="0" y="660"/>
                      <a:pt x="0" y="660"/>
                      <a:pt x="0" y="660"/>
                    </a:cubicBezTo>
                    <a:moveTo>
                      <a:pt x="740" y="465"/>
                    </a:moveTo>
                    <a:cubicBezTo>
                      <a:pt x="740" y="465"/>
                      <a:pt x="740" y="465"/>
                      <a:pt x="740" y="465"/>
                    </a:cubicBezTo>
                    <a:cubicBezTo>
                      <a:pt x="740" y="465"/>
                      <a:pt x="740" y="465"/>
                      <a:pt x="740" y="465"/>
                    </a:cubicBezTo>
                    <a:moveTo>
                      <a:pt x="367" y="0"/>
                    </a:moveTo>
                    <a:cubicBezTo>
                      <a:pt x="317" y="0"/>
                      <a:pt x="276" y="37"/>
                      <a:pt x="276" y="81"/>
                    </a:cubicBezTo>
                    <a:cubicBezTo>
                      <a:pt x="276" y="104"/>
                      <a:pt x="299" y="151"/>
                      <a:pt x="299" y="151"/>
                    </a:cubicBezTo>
                    <a:cubicBezTo>
                      <a:pt x="312" y="178"/>
                      <a:pt x="297" y="200"/>
                      <a:pt x="266" y="202"/>
                    </a:cubicBezTo>
                    <a:cubicBezTo>
                      <a:pt x="267" y="202"/>
                      <a:pt x="268" y="202"/>
                      <a:pt x="268" y="202"/>
                    </a:cubicBezTo>
                    <a:cubicBezTo>
                      <a:pt x="267" y="202"/>
                      <a:pt x="265" y="202"/>
                      <a:pt x="262" y="202"/>
                    </a:cubicBezTo>
                    <a:cubicBezTo>
                      <a:pt x="0" y="202"/>
                      <a:pt x="0" y="202"/>
                      <a:pt x="0" y="202"/>
                    </a:cubicBezTo>
                    <a:cubicBezTo>
                      <a:pt x="0" y="365"/>
                      <a:pt x="0" y="365"/>
                      <a:pt x="0" y="365"/>
                    </a:cubicBezTo>
                    <a:cubicBezTo>
                      <a:pt x="0" y="458"/>
                      <a:pt x="0" y="458"/>
                      <a:pt x="0" y="458"/>
                    </a:cubicBezTo>
                    <a:cubicBezTo>
                      <a:pt x="0" y="460"/>
                      <a:pt x="0" y="660"/>
                      <a:pt x="0" y="660"/>
                    </a:cubicBezTo>
                    <a:cubicBezTo>
                      <a:pt x="0" y="660"/>
                      <a:pt x="0" y="660"/>
                      <a:pt x="0" y="660"/>
                    </a:cubicBezTo>
                    <a:cubicBezTo>
                      <a:pt x="0" y="661"/>
                      <a:pt x="0" y="662"/>
                      <a:pt x="0" y="663"/>
                    </a:cubicBezTo>
                    <a:cubicBezTo>
                      <a:pt x="0" y="663"/>
                      <a:pt x="0" y="663"/>
                      <a:pt x="0" y="663"/>
                    </a:cubicBezTo>
                    <a:cubicBezTo>
                      <a:pt x="0" y="668"/>
                      <a:pt x="0" y="668"/>
                      <a:pt x="0" y="668"/>
                    </a:cubicBezTo>
                    <a:cubicBezTo>
                      <a:pt x="0" y="719"/>
                      <a:pt x="0" y="719"/>
                      <a:pt x="0" y="719"/>
                    </a:cubicBezTo>
                    <a:cubicBezTo>
                      <a:pt x="0" y="894"/>
                      <a:pt x="0" y="894"/>
                      <a:pt x="0" y="894"/>
                    </a:cubicBezTo>
                    <a:cubicBezTo>
                      <a:pt x="0" y="894"/>
                      <a:pt x="0" y="894"/>
                      <a:pt x="0" y="894"/>
                    </a:cubicBezTo>
                    <a:cubicBezTo>
                      <a:pt x="0" y="942"/>
                      <a:pt x="0" y="942"/>
                      <a:pt x="0" y="942"/>
                    </a:cubicBezTo>
                    <a:cubicBezTo>
                      <a:pt x="0" y="942"/>
                      <a:pt x="0" y="942"/>
                      <a:pt x="0" y="942"/>
                    </a:cubicBezTo>
                    <a:cubicBezTo>
                      <a:pt x="0" y="942"/>
                      <a:pt x="0" y="942"/>
                      <a:pt x="0" y="942"/>
                    </a:cubicBezTo>
                    <a:cubicBezTo>
                      <a:pt x="262" y="942"/>
                      <a:pt x="262" y="942"/>
                      <a:pt x="262" y="942"/>
                    </a:cubicBezTo>
                    <a:cubicBezTo>
                      <a:pt x="265" y="942"/>
                      <a:pt x="268" y="942"/>
                      <a:pt x="269" y="942"/>
                    </a:cubicBezTo>
                    <a:cubicBezTo>
                      <a:pt x="268" y="942"/>
                      <a:pt x="267" y="942"/>
                      <a:pt x="266" y="942"/>
                    </a:cubicBezTo>
                    <a:cubicBezTo>
                      <a:pt x="297" y="944"/>
                      <a:pt x="312" y="967"/>
                      <a:pt x="299" y="993"/>
                    </a:cubicBezTo>
                    <a:cubicBezTo>
                      <a:pt x="299" y="993"/>
                      <a:pt x="276" y="1040"/>
                      <a:pt x="276" y="1063"/>
                    </a:cubicBezTo>
                    <a:cubicBezTo>
                      <a:pt x="276" y="1108"/>
                      <a:pt x="316" y="1144"/>
                      <a:pt x="366" y="1144"/>
                    </a:cubicBezTo>
                    <a:cubicBezTo>
                      <a:pt x="416" y="1144"/>
                      <a:pt x="457" y="1108"/>
                      <a:pt x="457" y="1063"/>
                    </a:cubicBezTo>
                    <a:cubicBezTo>
                      <a:pt x="457" y="1040"/>
                      <a:pt x="434" y="993"/>
                      <a:pt x="434" y="993"/>
                    </a:cubicBezTo>
                    <a:cubicBezTo>
                      <a:pt x="421" y="967"/>
                      <a:pt x="436" y="944"/>
                      <a:pt x="467" y="942"/>
                    </a:cubicBezTo>
                    <a:cubicBezTo>
                      <a:pt x="472" y="942"/>
                      <a:pt x="472" y="942"/>
                      <a:pt x="472" y="942"/>
                    </a:cubicBezTo>
                    <a:cubicBezTo>
                      <a:pt x="739" y="942"/>
                      <a:pt x="739" y="942"/>
                      <a:pt x="739" y="942"/>
                    </a:cubicBezTo>
                    <a:cubicBezTo>
                      <a:pt x="739" y="942"/>
                      <a:pt x="740" y="890"/>
                      <a:pt x="740" y="886"/>
                    </a:cubicBezTo>
                    <a:cubicBezTo>
                      <a:pt x="740" y="779"/>
                      <a:pt x="740" y="779"/>
                      <a:pt x="740" y="779"/>
                    </a:cubicBezTo>
                    <a:cubicBezTo>
                      <a:pt x="740" y="779"/>
                      <a:pt x="740" y="779"/>
                      <a:pt x="740" y="779"/>
                    </a:cubicBezTo>
                    <a:cubicBezTo>
                      <a:pt x="740" y="709"/>
                      <a:pt x="740" y="709"/>
                      <a:pt x="740" y="709"/>
                    </a:cubicBezTo>
                    <a:cubicBezTo>
                      <a:pt x="740" y="667"/>
                      <a:pt x="740" y="667"/>
                      <a:pt x="740" y="667"/>
                    </a:cubicBezTo>
                    <a:cubicBezTo>
                      <a:pt x="740" y="666"/>
                      <a:pt x="740" y="664"/>
                      <a:pt x="740" y="663"/>
                    </a:cubicBezTo>
                    <a:cubicBezTo>
                      <a:pt x="738" y="640"/>
                      <a:pt x="725" y="626"/>
                      <a:pt x="708" y="626"/>
                    </a:cubicBezTo>
                    <a:cubicBezTo>
                      <a:pt x="702" y="626"/>
                      <a:pt x="695" y="627"/>
                      <a:pt x="689" y="631"/>
                    </a:cubicBezTo>
                    <a:cubicBezTo>
                      <a:pt x="689" y="631"/>
                      <a:pt x="642" y="653"/>
                      <a:pt x="619" y="653"/>
                    </a:cubicBezTo>
                    <a:cubicBezTo>
                      <a:pt x="574" y="653"/>
                      <a:pt x="538" y="613"/>
                      <a:pt x="538" y="563"/>
                    </a:cubicBezTo>
                    <a:cubicBezTo>
                      <a:pt x="538" y="513"/>
                      <a:pt x="574" y="472"/>
                      <a:pt x="619" y="472"/>
                    </a:cubicBezTo>
                    <a:cubicBezTo>
                      <a:pt x="642" y="472"/>
                      <a:pt x="689" y="495"/>
                      <a:pt x="689" y="495"/>
                    </a:cubicBezTo>
                    <a:cubicBezTo>
                      <a:pt x="695" y="498"/>
                      <a:pt x="702" y="500"/>
                      <a:pt x="708" y="500"/>
                    </a:cubicBezTo>
                    <a:cubicBezTo>
                      <a:pt x="725" y="500"/>
                      <a:pt x="738" y="486"/>
                      <a:pt x="740" y="462"/>
                    </a:cubicBezTo>
                    <a:cubicBezTo>
                      <a:pt x="740" y="463"/>
                      <a:pt x="740" y="464"/>
                      <a:pt x="740" y="465"/>
                    </a:cubicBezTo>
                    <a:cubicBezTo>
                      <a:pt x="740" y="464"/>
                      <a:pt x="740" y="463"/>
                      <a:pt x="740" y="462"/>
                    </a:cubicBezTo>
                    <a:cubicBezTo>
                      <a:pt x="740" y="462"/>
                      <a:pt x="740" y="462"/>
                      <a:pt x="740" y="462"/>
                    </a:cubicBezTo>
                    <a:cubicBezTo>
                      <a:pt x="740" y="457"/>
                      <a:pt x="740" y="457"/>
                      <a:pt x="740" y="457"/>
                    </a:cubicBezTo>
                    <a:cubicBezTo>
                      <a:pt x="740" y="381"/>
                      <a:pt x="740" y="381"/>
                      <a:pt x="740" y="381"/>
                    </a:cubicBezTo>
                    <a:cubicBezTo>
                      <a:pt x="740" y="247"/>
                      <a:pt x="740" y="247"/>
                      <a:pt x="740" y="247"/>
                    </a:cubicBezTo>
                    <a:cubicBezTo>
                      <a:pt x="740" y="230"/>
                      <a:pt x="740" y="202"/>
                      <a:pt x="740" y="202"/>
                    </a:cubicBezTo>
                    <a:cubicBezTo>
                      <a:pt x="472" y="202"/>
                      <a:pt x="472" y="202"/>
                      <a:pt x="472" y="202"/>
                    </a:cubicBezTo>
                    <a:cubicBezTo>
                      <a:pt x="467" y="202"/>
                      <a:pt x="467" y="202"/>
                      <a:pt x="467" y="202"/>
                    </a:cubicBezTo>
                    <a:cubicBezTo>
                      <a:pt x="436" y="200"/>
                      <a:pt x="421" y="178"/>
                      <a:pt x="434" y="151"/>
                    </a:cubicBezTo>
                    <a:cubicBezTo>
                      <a:pt x="434" y="151"/>
                      <a:pt x="457" y="104"/>
                      <a:pt x="457" y="81"/>
                    </a:cubicBezTo>
                    <a:cubicBezTo>
                      <a:pt x="457" y="37"/>
                      <a:pt x="417" y="0"/>
                      <a:pt x="367" y="0"/>
                    </a:cubicBez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20"/>
              <p:cNvSpPr>
                <a:spLocks/>
              </p:cNvSpPr>
              <p:nvPr/>
            </p:nvSpPr>
            <p:spPr bwMode="auto">
              <a:xfrm>
                <a:off x="5414929" y="2978755"/>
                <a:ext cx="1442197" cy="1441069"/>
              </a:xfrm>
              <a:custGeom>
                <a:avLst/>
                <a:gdLst>
                  <a:gd name="T0" fmla="*/ 559 w 1136"/>
                  <a:gd name="T1" fmla="*/ 0 h 1135"/>
                  <a:gd name="T2" fmla="*/ 459 w 1136"/>
                  <a:gd name="T3" fmla="*/ 90 h 1135"/>
                  <a:gd name="T4" fmla="*/ 482 w 1136"/>
                  <a:gd name="T5" fmla="*/ 163 h 1135"/>
                  <a:gd name="T6" fmla="*/ 484 w 1136"/>
                  <a:gd name="T7" fmla="*/ 185 h 1135"/>
                  <a:gd name="T8" fmla="*/ 460 w 1136"/>
                  <a:gd name="T9" fmla="*/ 196 h 1135"/>
                  <a:gd name="T10" fmla="*/ 456 w 1136"/>
                  <a:gd name="T11" fmla="*/ 196 h 1135"/>
                  <a:gd name="T12" fmla="*/ 196 w 1136"/>
                  <a:gd name="T13" fmla="*/ 196 h 1135"/>
                  <a:gd name="T14" fmla="*/ 196 w 1136"/>
                  <a:gd name="T15" fmla="*/ 455 h 1135"/>
                  <a:gd name="T16" fmla="*/ 196 w 1136"/>
                  <a:gd name="T17" fmla="*/ 460 h 1135"/>
                  <a:gd name="T18" fmla="*/ 177 w 1136"/>
                  <a:gd name="T19" fmla="*/ 485 h 1135"/>
                  <a:gd name="T20" fmla="*/ 163 w 1136"/>
                  <a:gd name="T21" fmla="*/ 482 h 1135"/>
                  <a:gd name="T22" fmla="*/ 91 w 1136"/>
                  <a:gd name="T23" fmla="*/ 458 h 1135"/>
                  <a:gd name="T24" fmla="*/ 0 w 1136"/>
                  <a:gd name="T25" fmla="*/ 558 h 1135"/>
                  <a:gd name="T26" fmla="*/ 91 w 1136"/>
                  <a:gd name="T27" fmla="*/ 658 h 1135"/>
                  <a:gd name="T28" fmla="*/ 163 w 1136"/>
                  <a:gd name="T29" fmla="*/ 635 h 1135"/>
                  <a:gd name="T30" fmla="*/ 177 w 1136"/>
                  <a:gd name="T31" fmla="*/ 631 h 1135"/>
                  <a:gd name="T32" fmla="*/ 196 w 1136"/>
                  <a:gd name="T33" fmla="*/ 657 h 1135"/>
                  <a:gd name="T34" fmla="*/ 196 w 1136"/>
                  <a:gd name="T35" fmla="*/ 657 h 1135"/>
                  <a:gd name="T36" fmla="*/ 196 w 1136"/>
                  <a:gd name="T37" fmla="*/ 660 h 1135"/>
                  <a:gd name="T38" fmla="*/ 196 w 1136"/>
                  <a:gd name="T39" fmla="*/ 939 h 1135"/>
                  <a:gd name="T40" fmla="*/ 252 w 1136"/>
                  <a:gd name="T41" fmla="*/ 939 h 1135"/>
                  <a:gd name="T42" fmla="*/ 460 w 1136"/>
                  <a:gd name="T43" fmla="*/ 939 h 1135"/>
                  <a:gd name="T44" fmla="*/ 460 w 1136"/>
                  <a:gd name="T45" fmla="*/ 939 h 1135"/>
                  <a:gd name="T46" fmla="*/ 484 w 1136"/>
                  <a:gd name="T47" fmla="*/ 950 h 1135"/>
                  <a:gd name="T48" fmla="*/ 482 w 1136"/>
                  <a:gd name="T49" fmla="*/ 972 h 1135"/>
                  <a:gd name="T50" fmla="*/ 459 w 1136"/>
                  <a:gd name="T51" fmla="*/ 1044 h 1135"/>
                  <a:gd name="T52" fmla="*/ 559 w 1136"/>
                  <a:gd name="T53" fmla="*/ 1135 h 1135"/>
                  <a:gd name="T54" fmla="*/ 659 w 1136"/>
                  <a:gd name="T55" fmla="*/ 1044 h 1135"/>
                  <a:gd name="T56" fmla="*/ 635 w 1136"/>
                  <a:gd name="T57" fmla="*/ 972 h 1135"/>
                  <a:gd name="T58" fmla="*/ 634 w 1136"/>
                  <a:gd name="T59" fmla="*/ 950 h 1135"/>
                  <a:gd name="T60" fmla="*/ 657 w 1136"/>
                  <a:gd name="T61" fmla="*/ 939 h 1135"/>
                  <a:gd name="T62" fmla="*/ 661 w 1136"/>
                  <a:gd name="T63" fmla="*/ 939 h 1135"/>
                  <a:gd name="T64" fmla="*/ 758 w 1136"/>
                  <a:gd name="T65" fmla="*/ 939 h 1135"/>
                  <a:gd name="T66" fmla="*/ 758 w 1136"/>
                  <a:gd name="T67" fmla="*/ 939 h 1135"/>
                  <a:gd name="T68" fmla="*/ 873 w 1136"/>
                  <a:gd name="T69" fmla="*/ 939 h 1135"/>
                  <a:gd name="T70" fmla="*/ 940 w 1136"/>
                  <a:gd name="T71" fmla="*/ 939 h 1135"/>
                  <a:gd name="T72" fmla="*/ 940 w 1136"/>
                  <a:gd name="T73" fmla="*/ 657 h 1135"/>
                  <a:gd name="T74" fmla="*/ 940 w 1136"/>
                  <a:gd name="T75" fmla="*/ 657 h 1135"/>
                  <a:gd name="T76" fmla="*/ 959 w 1136"/>
                  <a:gd name="T77" fmla="*/ 632 h 1135"/>
                  <a:gd name="T78" fmla="*/ 973 w 1136"/>
                  <a:gd name="T79" fmla="*/ 635 h 1135"/>
                  <a:gd name="T80" fmla="*/ 1045 w 1136"/>
                  <a:gd name="T81" fmla="*/ 658 h 1135"/>
                  <a:gd name="T82" fmla="*/ 1136 w 1136"/>
                  <a:gd name="T83" fmla="*/ 558 h 1135"/>
                  <a:gd name="T84" fmla="*/ 1045 w 1136"/>
                  <a:gd name="T85" fmla="*/ 459 h 1135"/>
                  <a:gd name="T86" fmla="*/ 973 w 1136"/>
                  <a:gd name="T87" fmla="*/ 482 h 1135"/>
                  <a:gd name="T88" fmla="*/ 959 w 1136"/>
                  <a:gd name="T89" fmla="*/ 485 h 1135"/>
                  <a:gd name="T90" fmla="*/ 940 w 1136"/>
                  <a:gd name="T91" fmla="*/ 460 h 1135"/>
                  <a:gd name="T92" fmla="*/ 940 w 1136"/>
                  <a:gd name="T93" fmla="*/ 456 h 1135"/>
                  <a:gd name="T94" fmla="*/ 940 w 1136"/>
                  <a:gd name="T95" fmla="*/ 196 h 1135"/>
                  <a:gd name="T96" fmla="*/ 892 w 1136"/>
                  <a:gd name="T97" fmla="*/ 196 h 1135"/>
                  <a:gd name="T98" fmla="*/ 892 w 1136"/>
                  <a:gd name="T99" fmla="*/ 196 h 1135"/>
                  <a:gd name="T100" fmla="*/ 661 w 1136"/>
                  <a:gd name="T101" fmla="*/ 196 h 1135"/>
                  <a:gd name="T102" fmla="*/ 657 w 1136"/>
                  <a:gd name="T103" fmla="*/ 196 h 1135"/>
                  <a:gd name="T104" fmla="*/ 657 w 1136"/>
                  <a:gd name="T105" fmla="*/ 196 h 1135"/>
                  <a:gd name="T106" fmla="*/ 634 w 1136"/>
                  <a:gd name="T107" fmla="*/ 185 h 1135"/>
                  <a:gd name="T108" fmla="*/ 635 w 1136"/>
                  <a:gd name="T109" fmla="*/ 163 h 1135"/>
                  <a:gd name="T110" fmla="*/ 659 w 1136"/>
                  <a:gd name="T111" fmla="*/ 90 h 1135"/>
                  <a:gd name="T112" fmla="*/ 559 w 1136"/>
                  <a:gd name="T113" fmla="*/ 0 h 1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36" h="1135">
                    <a:moveTo>
                      <a:pt x="559" y="0"/>
                    </a:moveTo>
                    <a:cubicBezTo>
                      <a:pt x="504" y="0"/>
                      <a:pt x="459" y="41"/>
                      <a:pt x="459" y="90"/>
                    </a:cubicBezTo>
                    <a:cubicBezTo>
                      <a:pt x="459" y="115"/>
                      <a:pt x="480" y="158"/>
                      <a:pt x="482" y="163"/>
                    </a:cubicBezTo>
                    <a:cubicBezTo>
                      <a:pt x="486" y="172"/>
                      <a:pt x="487" y="179"/>
                      <a:pt x="484" y="185"/>
                    </a:cubicBezTo>
                    <a:cubicBezTo>
                      <a:pt x="480" y="191"/>
                      <a:pt x="471" y="195"/>
                      <a:pt x="460" y="196"/>
                    </a:cubicBezTo>
                    <a:cubicBezTo>
                      <a:pt x="456" y="196"/>
                      <a:pt x="456" y="196"/>
                      <a:pt x="456" y="196"/>
                    </a:cubicBezTo>
                    <a:cubicBezTo>
                      <a:pt x="196" y="196"/>
                      <a:pt x="196" y="196"/>
                      <a:pt x="196" y="196"/>
                    </a:cubicBezTo>
                    <a:cubicBezTo>
                      <a:pt x="196" y="455"/>
                      <a:pt x="196" y="455"/>
                      <a:pt x="196" y="455"/>
                    </a:cubicBezTo>
                    <a:cubicBezTo>
                      <a:pt x="196" y="460"/>
                      <a:pt x="196" y="460"/>
                      <a:pt x="196" y="460"/>
                    </a:cubicBezTo>
                    <a:cubicBezTo>
                      <a:pt x="196" y="466"/>
                      <a:pt x="193" y="485"/>
                      <a:pt x="177" y="485"/>
                    </a:cubicBezTo>
                    <a:cubicBezTo>
                      <a:pt x="173" y="485"/>
                      <a:pt x="168" y="484"/>
                      <a:pt x="163" y="482"/>
                    </a:cubicBezTo>
                    <a:cubicBezTo>
                      <a:pt x="158" y="479"/>
                      <a:pt x="115" y="458"/>
                      <a:pt x="91" y="458"/>
                    </a:cubicBezTo>
                    <a:cubicBezTo>
                      <a:pt x="41" y="458"/>
                      <a:pt x="0" y="503"/>
                      <a:pt x="0" y="558"/>
                    </a:cubicBezTo>
                    <a:cubicBezTo>
                      <a:pt x="0" y="613"/>
                      <a:pt x="41" y="658"/>
                      <a:pt x="91" y="658"/>
                    </a:cubicBezTo>
                    <a:cubicBezTo>
                      <a:pt x="115" y="658"/>
                      <a:pt x="158" y="637"/>
                      <a:pt x="163" y="635"/>
                    </a:cubicBezTo>
                    <a:cubicBezTo>
                      <a:pt x="168" y="633"/>
                      <a:pt x="172" y="631"/>
                      <a:pt x="177" y="631"/>
                    </a:cubicBezTo>
                    <a:cubicBezTo>
                      <a:pt x="193" y="631"/>
                      <a:pt x="196" y="651"/>
                      <a:pt x="196" y="657"/>
                    </a:cubicBezTo>
                    <a:cubicBezTo>
                      <a:pt x="196" y="657"/>
                      <a:pt x="196" y="657"/>
                      <a:pt x="196" y="657"/>
                    </a:cubicBezTo>
                    <a:cubicBezTo>
                      <a:pt x="196" y="658"/>
                      <a:pt x="196" y="659"/>
                      <a:pt x="196" y="660"/>
                    </a:cubicBezTo>
                    <a:cubicBezTo>
                      <a:pt x="196" y="939"/>
                      <a:pt x="196" y="939"/>
                      <a:pt x="196" y="939"/>
                    </a:cubicBezTo>
                    <a:cubicBezTo>
                      <a:pt x="252" y="939"/>
                      <a:pt x="252" y="939"/>
                      <a:pt x="252" y="939"/>
                    </a:cubicBezTo>
                    <a:cubicBezTo>
                      <a:pt x="252" y="939"/>
                      <a:pt x="459" y="939"/>
                      <a:pt x="460" y="939"/>
                    </a:cubicBezTo>
                    <a:cubicBezTo>
                      <a:pt x="460" y="939"/>
                      <a:pt x="460" y="939"/>
                      <a:pt x="460" y="939"/>
                    </a:cubicBezTo>
                    <a:cubicBezTo>
                      <a:pt x="471" y="940"/>
                      <a:pt x="480" y="944"/>
                      <a:pt x="484" y="950"/>
                    </a:cubicBezTo>
                    <a:cubicBezTo>
                      <a:pt x="487" y="956"/>
                      <a:pt x="486" y="963"/>
                      <a:pt x="482" y="972"/>
                    </a:cubicBezTo>
                    <a:cubicBezTo>
                      <a:pt x="480" y="977"/>
                      <a:pt x="459" y="1020"/>
                      <a:pt x="459" y="1044"/>
                    </a:cubicBezTo>
                    <a:cubicBezTo>
                      <a:pt x="459" y="1094"/>
                      <a:pt x="504" y="1135"/>
                      <a:pt x="559" y="1135"/>
                    </a:cubicBezTo>
                    <a:cubicBezTo>
                      <a:pt x="614" y="1135"/>
                      <a:pt x="659" y="1094"/>
                      <a:pt x="659" y="1044"/>
                    </a:cubicBezTo>
                    <a:cubicBezTo>
                      <a:pt x="659" y="1020"/>
                      <a:pt x="638" y="977"/>
                      <a:pt x="635" y="972"/>
                    </a:cubicBezTo>
                    <a:cubicBezTo>
                      <a:pt x="631" y="963"/>
                      <a:pt x="631" y="956"/>
                      <a:pt x="634" y="950"/>
                    </a:cubicBezTo>
                    <a:cubicBezTo>
                      <a:pt x="638" y="944"/>
                      <a:pt x="646" y="940"/>
                      <a:pt x="657" y="939"/>
                    </a:cubicBezTo>
                    <a:cubicBezTo>
                      <a:pt x="661" y="939"/>
                      <a:pt x="661" y="939"/>
                      <a:pt x="661" y="939"/>
                    </a:cubicBezTo>
                    <a:cubicBezTo>
                      <a:pt x="758" y="939"/>
                      <a:pt x="758" y="939"/>
                      <a:pt x="758" y="939"/>
                    </a:cubicBezTo>
                    <a:cubicBezTo>
                      <a:pt x="758" y="939"/>
                      <a:pt x="758" y="939"/>
                      <a:pt x="758" y="939"/>
                    </a:cubicBezTo>
                    <a:cubicBezTo>
                      <a:pt x="873" y="939"/>
                      <a:pt x="873" y="939"/>
                      <a:pt x="873" y="939"/>
                    </a:cubicBezTo>
                    <a:cubicBezTo>
                      <a:pt x="877" y="939"/>
                      <a:pt x="940" y="939"/>
                      <a:pt x="940" y="939"/>
                    </a:cubicBezTo>
                    <a:cubicBezTo>
                      <a:pt x="940" y="939"/>
                      <a:pt x="940" y="658"/>
                      <a:pt x="940" y="657"/>
                    </a:cubicBezTo>
                    <a:cubicBezTo>
                      <a:pt x="940" y="657"/>
                      <a:pt x="940" y="657"/>
                      <a:pt x="940" y="657"/>
                    </a:cubicBezTo>
                    <a:cubicBezTo>
                      <a:pt x="940" y="651"/>
                      <a:pt x="943" y="632"/>
                      <a:pt x="959" y="632"/>
                    </a:cubicBezTo>
                    <a:cubicBezTo>
                      <a:pt x="963" y="632"/>
                      <a:pt x="968" y="633"/>
                      <a:pt x="973" y="635"/>
                    </a:cubicBezTo>
                    <a:cubicBezTo>
                      <a:pt x="977" y="637"/>
                      <a:pt x="1021" y="658"/>
                      <a:pt x="1045" y="658"/>
                    </a:cubicBezTo>
                    <a:cubicBezTo>
                      <a:pt x="1095" y="658"/>
                      <a:pt x="1136" y="613"/>
                      <a:pt x="1136" y="558"/>
                    </a:cubicBezTo>
                    <a:cubicBezTo>
                      <a:pt x="1136" y="503"/>
                      <a:pt x="1095" y="459"/>
                      <a:pt x="1045" y="459"/>
                    </a:cubicBezTo>
                    <a:cubicBezTo>
                      <a:pt x="1021" y="459"/>
                      <a:pt x="977" y="479"/>
                      <a:pt x="973" y="482"/>
                    </a:cubicBezTo>
                    <a:cubicBezTo>
                      <a:pt x="968" y="484"/>
                      <a:pt x="963" y="485"/>
                      <a:pt x="959" y="485"/>
                    </a:cubicBezTo>
                    <a:cubicBezTo>
                      <a:pt x="943" y="485"/>
                      <a:pt x="940" y="466"/>
                      <a:pt x="940" y="460"/>
                    </a:cubicBezTo>
                    <a:cubicBezTo>
                      <a:pt x="940" y="456"/>
                      <a:pt x="940" y="456"/>
                      <a:pt x="940" y="456"/>
                    </a:cubicBezTo>
                    <a:cubicBezTo>
                      <a:pt x="940" y="196"/>
                      <a:pt x="940" y="196"/>
                      <a:pt x="940" y="196"/>
                    </a:cubicBezTo>
                    <a:cubicBezTo>
                      <a:pt x="892" y="196"/>
                      <a:pt x="892" y="196"/>
                      <a:pt x="892" y="196"/>
                    </a:cubicBezTo>
                    <a:cubicBezTo>
                      <a:pt x="892" y="196"/>
                      <a:pt x="892" y="196"/>
                      <a:pt x="892" y="196"/>
                    </a:cubicBezTo>
                    <a:cubicBezTo>
                      <a:pt x="661" y="196"/>
                      <a:pt x="661" y="196"/>
                      <a:pt x="661" y="196"/>
                    </a:cubicBezTo>
                    <a:cubicBezTo>
                      <a:pt x="659" y="196"/>
                      <a:pt x="658" y="196"/>
                      <a:pt x="657" y="196"/>
                    </a:cubicBezTo>
                    <a:cubicBezTo>
                      <a:pt x="657" y="196"/>
                      <a:pt x="657" y="196"/>
                      <a:pt x="657" y="196"/>
                    </a:cubicBezTo>
                    <a:cubicBezTo>
                      <a:pt x="646" y="195"/>
                      <a:pt x="638" y="191"/>
                      <a:pt x="634" y="185"/>
                    </a:cubicBezTo>
                    <a:cubicBezTo>
                      <a:pt x="631" y="179"/>
                      <a:pt x="631" y="172"/>
                      <a:pt x="635" y="163"/>
                    </a:cubicBezTo>
                    <a:cubicBezTo>
                      <a:pt x="638" y="158"/>
                      <a:pt x="659" y="115"/>
                      <a:pt x="659" y="90"/>
                    </a:cubicBezTo>
                    <a:cubicBezTo>
                      <a:pt x="659" y="41"/>
                      <a:pt x="614" y="0"/>
                      <a:pt x="559" y="0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60"/>
              <p:cNvSpPr>
                <a:spLocks/>
              </p:cNvSpPr>
              <p:nvPr/>
            </p:nvSpPr>
            <p:spPr bwMode="auto">
              <a:xfrm>
                <a:off x="5657552" y="4630849"/>
                <a:ext cx="968236" cy="914069"/>
              </a:xfrm>
              <a:custGeom>
                <a:avLst/>
                <a:gdLst>
                  <a:gd name="connsiteX0" fmla="*/ 0 w 1362075"/>
                  <a:gd name="connsiteY0" fmla="*/ 0 h 1285875"/>
                  <a:gd name="connsiteX1" fmla="*/ 174946 w 1362075"/>
                  <a:gd name="connsiteY1" fmla="*/ 0 h 1285875"/>
                  <a:gd name="connsiteX2" fmla="*/ 176340 w 1362075"/>
                  <a:gd name="connsiteY2" fmla="*/ 0 h 1285875"/>
                  <a:gd name="connsiteX3" fmla="*/ 176731 w 1362075"/>
                  <a:gd name="connsiteY3" fmla="*/ 0 h 1285875"/>
                  <a:gd name="connsiteX4" fmla="*/ 178628 w 1362075"/>
                  <a:gd name="connsiteY4" fmla="*/ 0 h 1285875"/>
                  <a:gd name="connsiteX5" fmla="*/ 186103 w 1362075"/>
                  <a:gd name="connsiteY5" fmla="*/ 0 h 1285875"/>
                  <a:gd name="connsiteX6" fmla="*/ 191905 w 1362075"/>
                  <a:gd name="connsiteY6" fmla="*/ 0 h 1285875"/>
                  <a:gd name="connsiteX7" fmla="*/ 206193 w 1362075"/>
                  <a:gd name="connsiteY7" fmla="*/ 0 h 1285875"/>
                  <a:gd name="connsiteX8" fmla="*/ 206367 w 1362075"/>
                  <a:gd name="connsiteY8" fmla="*/ 0 h 1285875"/>
                  <a:gd name="connsiteX9" fmla="*/ 212601 w 1362075"/>
                  <a:gd name="connsiteY9" fmla="*/ 0 h 1285875"/>
                  <a:gd name="connsiteX10" fmla="*/ 227942 w 1362075"/>
                  <a:gd name="connsiteY10" fmla="*/ 0 h 1285875"/>
                  <a:gd name="connsiteX11" fmla="*/ 228333 w 1362075"/>
                  <a:gd name="connsiteY11" fmla="*/ 0 h 1285875"/>
                  <a:gd name="connsiteX12" fmla="*/ 234742 w 1362075"/>
                  <a:gd name="connsiteY12" fmla="*/ 0 h 1285875"/>
                  <a:gd name="connsiteX13" fmla="*/ 254832 w 1362075"/>
                  <a:gd name="connsiteY13" fmla="*/ 0 h 1285875"/>
                  <a:gd name="connsiteX14" fmla="*/ 258053 w 1362075"/>
                  <a:gd name="connsiteY14" fmla="*/ 0 h 1285875"/>
                  <a:gd name="connsiteX15" fmla="*/ 264204 w 1362075"/>
                  <a:gd name="connsiteY15" fmla="*/ 0 h 1285875"/>
                  <a:gd name="connsiteX16" fmla="*/ 264594 w 1362075"/>
                  <a:gd name="connsiteY16" fmla="*/ 0 h 1285875"/>
                  <a:gd name="connsiteX17" fmla="*/ 265989 w 1362075"/>
                  <a:gd name="connsiteY17" fmla="*/ 0 h 1285875"/>
                  <a:gd name="connsiteX18" fmla="*/ 298121 w 1362075"/>
                  <a:gd name="connsiteY18" fmla="*/ 0 h 1285875"/>
                  <a:gd name="connsiteX19" fmla="*/ 467711 w 1362075"/>
                  <a:gd name="connsiteY19" fmla="*/ 0 h 1285875"/>
                  <a:gd name="connsiteX20" fmla="*/ 478422 w 1362075"/>
                  <a:gd name="connsiteY20" fmla="*/ 0 h 1285875"/>
                  <a:gd name="connsiteX21" fmla="*/ 480208 w 1362075"/>
                  <a:gd name="connsiteY21" fmla="*/ 0 h 1285875"/>
                  <a:gd name="connsiteX22" fmla="*/ 539118 w 1362075"/>
                  <a:gd name="connsiteY22" fmla="*/ 87511 h 1285875"/>
                  <a:gd name="connsiteX23" fmla="*/ 498059 w 1362075"/>
                  <a:gd name="connsiteY23" fmla="*/ 208955 h 1285875"/>
                  <a:gd name="connsiteX24" fmla="*/ 664079 w 1362075"/>
                  <a:gd name="connsiteY24" fmla="*/ 350044 h 1285875"/>
                  <a:gd name="connsiteX25" fmla="*/ 830098 w 1362075"/>
                  <a:gd name="connsiteY25" fmla="*/ 208955 h 1285875"/>
                  <a:gd name="connsiteX26" fmla="*/ 789040 w 1362075"/>
                  <a:gd name="connsiteY26" fmla="*/ 87511 h 1285875"/>
                  <a:gd name="connsiteX27" fmla="*/ 846165 w 1362075"/>
                  <a:gd name="connsiteY27" fmla="*/ 0 h 1285875"/>
                  <a:gd name="connsiteX28" fmla="*/ 847950 w 1362075"/>
                  <a:gd name="connsiteY28" fmla="*/ 0 h 1285875"/>
                  <a:gd name="connsiteX29" fmla="*/ 855091 w 1362075"/>
                  <a:gd name="connsiteY29" fmla="*/ 0 h 1285875"/>
                  <a:gd name="connsiteX30" fmla="*/ 1271032 w 1362075"/>
                  <a:gd name="connsiteY30" fmla="*/ 0 h 1285875"/>
                  <a:gd name="connsiteX31" fmla="*/ 1362075 w 1362075"/>
                  <a:gd name="connsiteY31" fmla="*/ 0 h 1285875"/>
                  <a:gd name="connsiteX32" fmla="*/ 1362075 w 1362075"/>
                  <a:gd name="connsiteY32" fmla="*/ 442913 h 1285875"/>
                  <a:gd name="connsiteX33" fmla="*/ 1362075 w 1362075"/>
                  <a:gd name="connsiteY33" fmla="*/ 451842 h 1285875"/>
                  <a:gd name="connsiteX34" fmla="*/ 1303165 w 1362075"/>
                  <a:gd name="connsiteY34" fmla="*/ 516136 h 1285875"/>
                  <a:gd name="connsiteX35" fmla="*/ 1267462 w 1362075"/>
                  <a:gd name="connsiteY35" fmla="*/ 508992 h 1285875"/>
                  <a:gd name="connsiteX36" fmla="*/ 1138931 w 1362075"/>
                  <a:gd name="connsiteY36" fmla="*/ 469702 h 1285875"/>
                  <a:gd name="connsiteX37" fmla="*/ 990763 w 1362075"/>
                  <a:gd name="connsiteY37" fmla="*/ 626864 h 1285875"/>
                  <a:gd name="connsiteX38" fmla="*/ 1138931 w 1362075"/>
                  <a:gd name="connsiteY38" fmla="*/ 784027 h 1285875"/>
                  <a:gd name="connsiteX39" fmla="*/ 1267462 w 1362075"/>
                  <a:gd name="connsiteY39" fmla="*/ 744736 h 1285875"/>
                  <a:gd name="connsiteX40" fmla="*/ 1303165 w 1362075"/>
                  <a:gd name="connsiteY40" fmla="*/ 735806 h 1285875"/>
                  <a:gd name="connsiteX41" fmla="*/ 1360290 w 1362075"/>
                  <a:gd name="connsiteY41" fmla="*/ 796528 h 1285875"/>
                  <a:gd name="connsiteX42" fmla="*/ 1362075 w 1362075"/>
                  <a:gd name="connsiteY42" fmla="*/ 809030 h 1285875"/>
                  <a:gd name="connsiteX43" fmla="*/ 1362075 w 1362075"/>
                  <a:gd name="connsiteY43" fmla="*/ 1285875 h 1285875"/>
                  <a:gd name="connsiteX44" fmla="*/ 1258536 w 1362075"/>
                  <a:gd name="connsiteY44" fmla="*/ 1284089 h 1285875"/>
                  <a:gd name="connsiteX45" fmla="*/ 1062169 w 1362075"/>
                  <a:gd name="connsiteY45" fmla="*/ 1284089 h 1285875"/>
                  <a:gd name="connsiteX46" fmla="*/ 858661 w 1362075"/>
                  <a:gd name="connsiteY46" fmla="*/ 1284089 h 1285875"/>
                  <a:gd name="connsiteX47" fmla="*/ 481993 w 1362075"/>
                  <a:gd name="connsiteY47" fmla="*/ 1284089 h 1285875"/>
                  <a:gd name="connsiteX48" fmla="*/ 480208 w 1362075"/>
                  <a:gd name="connsiteY48" fmla="*/ 1284089 h 1285875"/>
                  <a:gd name="connsiteX49" fmla="*/ 471282 w 1362075"/>
                  <a:gd name="connsiteY49" fmla="*/ 1284089 h 1285875"/>
                  <a:gd name="connsiteX50" fmla="*/ 332556 w 1362075"/>
                  <a:gd name="connsiteY50" fmla="*/ 1284089 h 1285875"/>
                  <a:gd name="connsiteX51" fmla="*/ 273050 w 1362075"/>
                  <a:gd name="connsiteY51" fmla="*/ 1284089 h 1285875"/>
                  <a:gd name="connsiteX52" fmla="*/ 273050 w 1362075"/>
                  <a:gd name="connsiteY52" fmla="*/ 1285875 h 1285875"/>
                  <a:gd name="connsiteX53" fmla="*/ 257175 w 1362075"/>
                  <a:gd name="connsiteY53" fmla="*/ 1285875 h 1285875"/>
                  <a:gd name="connsiteX54" fmla="*/ 257175 w 1362075"/>
                  <a:gd name="connsiteY54" fmla="*/ 1284089 h 1285875"/>
                  <a:gd name="connsiteX55" fmla="*/ 254602 w 1362075"/>
                  <a:gd name="connsiteY55" fmla="*/ 1284089 h 1285875"/>
                  <a:gd name="connsiteX56" fmla="*/ 82117 w 1362075"/>
                  <a:gd name="connsiteY56" fmla="*/ 1284089 h 1285875"/>
                  <a:gd name="connsiteX57" fmla="*/ 0 w 1362075"/>
                  <a:gd name="connsiteY57" fmla="*/ 1284089 h 1285875"/>
                  <a:gd name="connsiteX58" fmla="*/ 0 w 1362075"/>
                  <a:gd name="connsiteY58" fmla="*/ 807244 h 1285875"/>
                  <a:gd name="connsiteX59" fmla="*/ 0 w 1362075"/>
                  <a:gd name="connsiteY59" fmla="*/ 803672 h 1285875"/>
                  <a:gd name="connsiteX60" fmla="*/ 0 w 1362075"/>
                  <a:gd name="connsiteY60" fmla="*/ 800100 h 1285875"/>
                  <a:gd name="connsiteX61" fmla="*/ 0 w 1362075"/>
                  <a:gd name="connsiteY61" fmla="*/ 796528 h 1285875"/>
                  <a:gd name="connsiteX62" fmla="*/ 58910 w 1362075"/>
                  <a:gd name="connsiteY62" fmla="*/ 735806 h 1285875"/>
                  <a:gd name="connsiteX63" fmla="*/ 94614 w 1362075"/>
                  <a:gd name="connsiteY63" fmla="*/ 742950 h 1285875"/>
                  <a:gd name="connsiteX64" fmla="*/ 221360 w 1362075"/>
                  <a:gd name="connsiteY64" fmla="*/ 784027 h 1285875"/>
                  <a:gd name="connsiteX65" fmla="*/ 371313 w 1362075"/>
                  <a:gd name="connsiteY65" fmla="*/ 626864 h 1285875"/>
                  <a:gd name="connsiteX66" fmla="*/ 221360 w 1362075"/>
                  <a:gd name="connsiteY66" fmla="*/ 467916 h 1285875"/>
                  <a:gd name="connsiteX67" fmla="*/ 94614 w 1362075"/>
                  <a:gd name="connsiteY67" fmla="*/ 507206 h 1285875"/>
                  <a:gd name="connsiteX68" fmla="*/ 58910 w 1362075"/>
                  <a:gd name="connsiteY68" fmla="*/ 516136 h 1285875"/>
                  <a:gd name="connsiteX69" fmla="*/ 0 w 1362075"/>
                  <a:gd name="connsiteY69" fmla="*/ 451842 h 1285875"/>
                  <a:gd name="connsiteX70" fmla="*/ 0 w 1362075"/>
                  <a:gd name="connsiteY70" fmla="*/ 442913 h 1285875"/>
                  <a:gd name="connsiteX71" fmla="*/ 0 w 1362075"/>
                  <a:gd name="connsiteY71" fmla="*/ 0 h 1285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362075" h="1285875">
                    <a:moveTo>
                      <a:pt x="0" y="0"/>
                    </a:moveTo>
                    <a:cubicBezTo>
                      <a:pt x="0" y="0"/>
                      <a:pt x="0" y="0"/>
                      <a:pt x="174946" y="0"/>
                    </a:cubicBezTo>
                    <a:cubicBezTo>
                      <a:pt x="174946" y="0"/>
                      <a:pt x="174946" y="0"/>
                      <a:pt x="176340" y="0"/>
                    </a:cubicBezTo>
                    <a:lnTo>
                      <a:pt x="176731" y="0"/>
                    </a:lnTo>
                    <a:cubicBezTo>
                      <a:pt x="176731" y="0"/>
                      <a:pt x="176731" y="0"/>
                      <a:pt x="178628" y="0"/>
                    </a:cubicBezTo>
                    <a:lnTo>
                      <a:pt x="186103" y="0"/>
                    </a:lnTo>
                    <a:lnTo>
                      <a:pt x="191905" y="0"/>
                    </a:lnTo>
                    <a:lnTo>
                      <a:pt x="206193" y="0"/>
                    </a:lnTo>
                    <a:lnTo>
                      <a:pt x="206367" y="0"/>
                    </a:lnTo>
                    <a:lnTo>
                      <a:pt x="212601" y="0"/>
                    </a:lnTo>
                    <a:lnTo>
                      <a:pt x="227942" y="0"/>
                    </a:lnTo>
                    <a:lnTo>
                      <a:pt x="228333" y="0"/>
                    </a:lnTo>
                    <a:lnTo>
                      <a:pt x="234742" y="0"/>
                    </a:lnTo>
                    <a:lnTo>
                      <a:pt x="254832" y="0"/>
                    </a:lnTo>
                    <a:lnTo>
                      <a:pt x="258053" y="0"/>
                    </a:lnTo>
                    <a:lnTo>
                      <a:pt x="264204" y="0"/>
                    </a:lnTo>
                    <a:lnTo>
                      <a:pt x="264594" y="0"/>
                    </a:lnTo>
                    <a:lnTo>
                      <a:pt x="265989" y="0"/>
                    </a:lnTo>
                    <a:lnTo>
                      <a:pt x="298121" y="0"/>
                    </a:lnTo>
                    <a:cubicBezTo>
                      <a:pt x="298121" y="0"/>
                      <a:pt x="298121" y="0"/>
                      <a:pt x="467711" y="0"/>
                    </a:cubicBezTo>
                    <a:cubicBezTo>
                      <a:pt x="467711" y="0"/>
                      <a:pt x="467711" y="0"/>
                      <a:pt x="478422" y="0"/>
                    </a:cubicBezTo>
                    <a:cubicBezTo>
                      <a:pt x="478422" y="0"/>
                      <a:pt x="480208" y="0"/>
                      <a:pt x="480208" y="0"/>
                    </a:cubicBezTo>
                    <a:cubicBezTo>
                      <a:pt x="537333" y="3572"/>
                      <a:pt x="562325" y="42863"/>
                      <a:pt x="539118" y="87511"/>
                    </a:cubicBezTo>
                    <a:cubicBezTo>
                      <a:pt x="539118" y="87511"/>
                      <a:pt x="498059" y="167878"/>
                      <a:pt x="498059" y="208955"/>
                    </a:cubicBezTo>
                    <a:cubicBezTo>
                      <a:pt x="498059" y="285750"/>
                      <a:pt x="571251" y="350044"/>
                      <a:pt x="664079" y="350044"/>
                    </a:cubicBezTo>
                    <a:cubicBezTo>
                      <a:pt x="755122" y="350044"/>
                      <a:pt x="830098" y="285750"/>
                      <a:pt x="830098" y="208955"/>
                    </a:cubicBezTo>
                    <a:cubicBezTo>
                      <a:pt x="830098" y="167878"/>
                      <a:pt x="789040" y="87511"/>
                      <a:pt x="789040" y="87511"/>
                    </a:cubicBezTo>
                    <a:cubicBezTo>
                      <a:pt x="764048" y="42863"/>
                      <a:pt x="790825" y="3572"/>
                      <a:pt x="846165" y="0"/>
                    </a:cubicBezTo>
                    <a:lnTo>
                      <a:pt x="847950" y="0"/>
                    </a:lnTo>
                    <a:lnTo>
                      <a:pt x="855091" y="0"/>
                    </a:lnTo>
                    <a:cubicBezTo>
                      <a:pt x="855091" y="0"/>
                      <a:pt x="855091" y="0"/>
                      <a:pt x="1271032" y="0"/>
                    </a:cubicBezTo>
                    <a:cubicBezTo>
                      <a:pt x="1271032" y="0"/>
                      <a:pt x="1271032" y="0"/>
                      <a:pt x="1362075" y="0"/>
                    </a:cubicBezTo>
                    <a:cubicBezTo>
                      <a:pt x="1362075" y="0"/>
                      <a:pt x="1362075" y="0"/>
                      <a:pt x="1362075" y="442913"/>
                    </a:cubicBezTo>
                    <a:cubicBezTo>
                      <a:pt x="1362075" y="442913"/>
                      <a:pt x="1362075" y="442913"/>
                      <a:pt x="1362075" y="451842"/>
                    </a:cubicBezTo>
                    <a:cubicBezTo>
                      <a:pt x="1358505" y="492919"/>
                      <a:pt x="1335298" y="516136"/>
                      <a:pt x="1303165" y="516136"/>
                    </a:cubicBezTo>
                    <a:cubicBezTo>
                      <a:pt x="1290669" y="516136"/>
                      <a:pt x="1279958" y="514350"/>
                      <a:pt x="1267462" y="508992"/>
                    </a:cubicBezTo>
                    <a:cubicBezTo>
                      <a:pt x="1267462" y="508992"/>
                      <a:pt x="1181774" y="469702"/>
                      <a:pt x="1138931" y="469702"/>
                    </a:cubicBezTo>
                    <a:cubicBezTo>
                      <a:pt x="1056813" y="469702"/>
                      <a:pt x="990763" y="539353"/>
                      <a:pt x="990763" y="626864"/>
                    </a:cubicBezTo>
                    <a:cubicBezTo>
                      <a:pt x="990763" y="712589"/>
                      <a:pt x="1056813" y="784027"/>
                      <a:pt x="1138931" y="784027"/>
                    </a:cubicBezTo>
                    <a:cubicBezTo>
                      <a:pt x="1181774" y="784027"/>
                      <a:pt x="1267462" y="744736"/>
                      <a:pt x="1267462" y="744736"/>
                    </a:cubicBezTo>
                    <a:cubicBezTo>
                      <a:pt x="1279958" y="737592"/>
                      <a:pt x="1290669" y="735806"/>
                      <a:pt x="1303165" y="735806"/>
                    </a:cubicBezTo>
                    <a:cubicBezTo>
                      <a:pt x="1333513" y="735806"/>
                      <a:pt x="1356720" y="759024"/>
                      <a:pt x="1360290" y="796528"/>
                    </a:cubicBezTo>
                    <a:cubicBezTo>
                      <a:pt x="1360290" y="800100"/>
                      <a:pt x="1362075" y="803672"/>
                      <a:pt x="1362075" y="809030"/>
                    </a:cubicBezTo>
                    <a:cubicBezTo>
                      <a:pt x="1362075" y="809030"/>
                      <a:pt x="1362075" y="809030"/>
                      <a:pt x="1362075" y="1285875"/>
                    </a:cubicBezTo>
                    <a:cubicBezTo>
                      <a:pt x="1354935" y="1285875"/>
                      <a:pt x="1265677" y="1284089"/>
                      <a:pt x="1258536" y="1284089"/>
                    </a:cubicBezTo>
                    <a:cubicBezTo>
                      <a:pt x="1258536" y="1284089"/>
                      <a:pt x="1258536" y="1284089"/>
                      <a:pt x="1062169" y="1284089"/>
                    </a:cubicBezTo>
                    <a:cubicBezTo>
                      <a:pt x="1062169" y="1284089"/>
                      <a:pt x="1062169" y="1284089"/>
                      <a:pt x="858661" y="1284089"/>
                    </a:cubicBezTo>
                    <a:cubicBezTo>
                      <a:pt x="858661" y="1284089"/>
                      <a:pt x="544473" y="1284089"/>
                      <a:pt x="481993" y="1284089"/>
                    </a:cubicBezTo>
                    <a:cubicBezTo>
                      <a:pt x="481993" y="1284089"/>
                      <a:pt x="481993" y="1284089"/>
                      <a:pt x="480208" y="1284089"/>
                    </a:cubicBezTo>
                    <a:cubicBezTo>
                      <a:pt x="474852" y="1284089"/>
                      <a:pt x="471282" y="1284089"/>
                      <a:pt x="471282" y="1284089"/>
                    </a:cubicBezTo>
                    <a:cubicBezTo>
                      <a:pt x="471282" y="1284089"/>
                      <a:pt x="471282" y="1284089"/>
                      <a:pt x="332556" y="1284089"/>
                    </a:cubicBezTo>
                    <a:lnTo>
                      <a:pt x="273050" y="1284089"/>
                    </a:lnTo>
                    <a:lnTo>
                      <a:pt x="273050" y="1285875"/>
                    </a:lnTo>
                    <a:lnTo>
                      <a:pt x="257175" y="1285875"/>
                    </a:lnTo>
                    <a:lnTo>
                      <a:pt x="257175" y="1284089"/>
                    </a:lnTo>
                    <a:lnTo>
                      <a:pt x="254602" y="1284089"/>
                    </a:lnTo>
                    <a:cubicBezTo>
                      <a:pt x="238598" y="1284089"/>
                      <a:pt x="195921" y="1284089"/>
                      <a:pt x="82117" y="1284089"/>
                    </a:cubicBezTo>
                    <a:cubicBezTo>
                      <a:pt x="53555" y="1284089"/>
                      <a:pt x="0" y="1284089"/>
                      <a:pt x="0" y="1284089"/>
                    </a:cubicBezTo>
                    <a:cubicBezTo>
                      <a:pt x="0" y="1284089"/>
                      <a:pt x="0" y="1284089"/>
                      <a:pt x="0" y="807244"/>
                    </a:cubicBezTo>
                    <a:cubicBezTo>
                      <a:pt x="0" y="807244"/>
                      <a:pt x="0" y="805458"/>
                      <a:pt x="0" y="803672"/>
                    </a:cubicBezTo>
                    <a:cubicBezTo>
                      <a:pt x="0" y="801886"/>
                      <a:pt x="0" y="800100"/>
                      <a:pt x="0" y="800100"/>
                    </a:cubicBezTo>
                    <a:cubicBezTo>
                      <a:pt x="0" y="798314"/>
                      <a:pt x="0" y="798314"/>
                      <a:pt x="0" y="796528"/>
                    </a:cubicBezTo>
                    <a:cubicBezTo>
                      <a:pt x="5356" y="759024"/>
                      <a:pt x="28563" y="735806"/>
                      <a:pt x="58910" y="735806"/>
                    </a:cubicBezTo>
                    <a:cubicBezTo>
                      <a:pt x="69621" y="735806"/>
                      <a:pt x="82117" y="737592"/>
                      <a:pt x="94614" y="742950"/>
                    </a:cubicBezTo>
                    <a:cubicBezTo>
                      <a:pt x="94614" y="742950"/>
                      <a:pt x="180301" y="784027"/>
                      <a:pt x="221360" y="784027"/>
                    </a:cubicBezTo>
                    <a:cubicBezTo>
                      <a:pt x="305262" y="784027"/>
                      <a:pt x="371313" y="712589"/>
                      <a:pt x="371313" y="626864"/>
                    </a:cubicBezTo>
                    <a:cubicBezTo>
                      <a:pt x="371313" y="539353"/>
                      <a:pt x="305262" y="467916"/>
                      <a:pt x="221360" y="467916"/>
                    </a:cubicBezTo>
                    <a:cubicBezTo>
                      <a:pt x="180301" y="467916"/>
                      <a:pt x="94614" y="507206"/>
                      <a:pt x="94614" y="507206"/>
                    </a:cubicBezTo>
                    <a:cubicBezTo>
                      <a:pt x="82117" y="514350"/>
                      <a:pt x="69621" y="516136"/>
                      <a:pt x="58910" y="516136"/>
                    </a:cubicBezTo>
                    <a:cubicBezTo>
                      <a:pt x="26778" y="516136"/>
                      <a:pt x="3571" y="492919"/>
                      <a:pt x="0" y="451842"/>
                    </a:cubicBezTo>
                    <a:cubicBezTo>
                      <a:pt x="0" y="451842"/>
                      <a:pt x="0" y="451842"/>
                      <a:pt x="0" y="442913"/>
                    </a:cubicBezTo>
                    <a:cubicBezTo>
                      <a:pt x="0" y="442913"/>
                      <a:pt x="0" y="442913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0" name="Freeform 58"/>
              <p:cNvSpPr>
                <a:spLocks/>
              </p:cNvSpPr>
              <p:nvPr/>
            </p:nvSpPr>
            <p:spPr bwMode="auto">
              <a:xfrm>
                <a:off x="5653038" y="1933783"/>
                <a:ext cx="959208" cy="912940"/>
              </a:xfrm>
              <a:custGeom>
                <a:avLst/>
                <a:gdLst>
                  <a:gd name="connsiteX0" fmla="*/ 0 w 1349375"/>
                  <a:gd name="connsiteY0" fmla="*/ 0 h 1284288"/>
                  <a:gd name="connsiteX1" fmla="*/ 82214 w 1349375"/>
                  <a:gd name="connsiteY1" fmla="*/ 0 h 1284288"/>
                  <a:gd name="connsiteX2" fmla="*/ 260939 w 1349375"/>
                  <a:gd name="connsiteY2" fmla="*/ 0 h 1284288"/>
                  <a:gd name="connsiteX3" fmla="*/ 260939 w 1349375"/>
                  <a:gd name="connsiteY3" fmla="*/ 932 h 1284288"/>
                  <a:gd name="connsiteX4" fmla="*/ 260939 w 1349375"/>
                  <a:gd name="connsiteY4" fmla="*/ 1587 h 1284288"/>
                  <a:gd name="connsiteX5" fmla="*/ 262726 w 1349375"/>
                  <a:gd name="connsiteY5" fmla="*/ 1587 h 1284288"/>
                  <a:gd name="connsiteX6" fmla="*/ 262726 w 1349375"/>
                  <a:gd name="connsiteY6" fmla="*/ 0 h 1284288"/>
                  <a:gd name="connsiteX7" fmla="*/ 466473 w 1349375"/>
                  <a:gd name="connsiteY7" fmla="*/ 0 h 1284288"/>
                  <a:gd name="connsiteX8" fmla="*/ 475409 w 1349375"/>
                  <a:gd name="connsiteY8" fmla="*/ 0 h 1284288"/>
                  <a:gd name="connsiteX9" fmla="*/ 477196 w 1349375"/>
                  <a:gd name="connsiteY9" fmla="*/ 0 h 1284288"/>
                  <a:gd name="connsiteX10" fmla="*/ 478984 w 1349375"/>
                  <a:gd name="connsiteY10" fmla="*/ 0 h 1284288"/>
                  <a:gd name="connsiteX11" fmla="*/ 511206 w 1349375"/>
                  <a:gd name="connsiteY11" fmla="*/ 0 h 1284288"/>
                  <a:gd name="connsiteX12" fmla="*/ 850732 w 1349375"/>
                  <a:gd name="connsiteY12" fmla="*/ 0 h 1284288"/>
                  <a:gd name="connsiteX13" fmla="*/ 1052691 w 1349375"/>
                  <a:gd name="connsiteY13" fmla="*/ 0 h 1284288"/>
                  <a:gd name="connsiteX14" fmla="*/ 1247502 w 1349375"/>
                  <a:gd name="connsiteY14" fmla="*/ 0 h 1284288"/>
                  <a:gd name="connsiteX15" fmla="*/ 1349375 w 1349375"/>
                  <a:gd name="connsiteY15" fmla="*/ 0 h 1284288"/>
                  <a:gd name="connsiteX16" fmla="*/ 1349375 w 1349375"/>
                  <a:gd name="connsiteY16" fmla="*/ 476919 h 1284288"/>
                  <a:gd name="connsiteX17" fmla="*/ 1347588 w 1349375"/>
                  <a:gd name="connsiteY17" fmla="*/ 487637 h 1284288"/>
                  <a:gd name="connsiteX18" fmla="*/ 1290396 w 1349375"/>
                  <a:gd name="connsiteY18" fmla="*/ 548368 h 1284288"/>
                  <a:gd name="connsiteX19" fmla="*/ 1256438 w 1349375"/>
                  <a:gd name="connsiteY19" fmla="*/ 539437 h 1284288"/>
                  <a:gd name="connsiteX20" fmla="*/ 1129543 w 1349375"/>
                  <a:gd name="connsiteY20" fmla="*/ 500140 h 1284288"/>
                  <a:gd name="connsiteX21" fmla="*/ 981201 w 1349375"/>
                  <a:gd name="connsiteY21" fmla="*/ 657327 h 1284288"/>
                  <a:gd name="connsiteX22" fmla="*/ 1129543 w 1349375"/>
                  <a:gd name="connsiteY22" fmla="*/ 816300 h 1284288"/>
                  <a:gd name="connsiteX23" fmla="*/ 1256438 w 1349375"/>
                  <a:gd name="connsiteY23" fmla="*/ 775217 h 1284288"/>
                  <a:gd name="connsiteX24" fmla="*/ 1290396 w 1349375"/>
                  <a:gd name="connsiteY24" fmla="*/ 768072 h 1284288"/>
                  <a:gd name="connsiteX25" fmla="*/ 1349375 w 1349375"/>
                  <a:gd name="connsiteY25" fmla="*/ 832376 h 1284288"/>
                  <a:gd name="connsiteX26" fmla="*/ 1349375 w 1349375"/>
                  <a:gd name="connsiteY26" fmla="*/ 841307 h 1284288"/>
                  <a:gd name="connsiteX27" fmla="*/ 1349375 w 1349375"/>
                  <a:gd name="connsiteY27" fmla="*/ 1284288 h 1284288"/>
                  <a:gd name="connsiteX28" fmla="*/ 1260013 w 1349375"/>
                  <a:gd name="connsiteY28" fmla="*/ 1284288 h 1284288"/>
                  <a:gd name="connsiteX29" fmla="*/ 847158 w 1349375"/>
                  <a:gd name="connsiteY29" fmla="*/ 1284288 h 1284288"/>
                  <a:gd name="connsiteX30" fmla="*/ 840008 w 1349375"/>
                  <a:gd name="connsiteY30" fmla="*/ 1284288 h 1284288"/>
                  <a:gd name="connsiteX31" fmla="*/ 838221 w 1349375"/>
                  <a:gd name="connsiteY31" fmla="*/ 1284288 h 1284288"/>
                  <a:gd name="connsiteX32" fmla="*/ 781029 w 1349375"/>
                  <a:gd name="connsiteY32" fmla="*/ 1196764 h 1284288"/>
                  <a:gd name="connsiteX33" fmla="*/ 822136 w 1349375"/>
                  <a:gd name="connsiteY33" fmla="*/ 1075301 h 1284288"/>
                  <a:gd name="connsiteX34" fmla="*/ 657709 w 1349375"/>
                  <a:gd name="connsiteY34" fmla="*/ 935976 h 1284288"/>
                  <a:gd name="connsiteX35" fmla="*/ 491494 w 1349375"/>
                  <a:gd name="connsiteY35" fmla="*/ 1075301 h 1284288"/>
                  <a:gd name="connsiteX36" fmla="*/ 534388 w 1349375"/>
                  <a:gd name="connsiteY36" fmla="*/ 1196764 h 1284288"/>
                  <a:gd name="connsiteX37" fmla="*/ 477196 w 1349375"/>
                  <a:gd name="connsiteY37" fmla="*/ 1284288 h 1284288"/>
                  <a:gd name="connsiteX38" fmla="*/ 473622 w 1349375"/>
                  <a:gd name="connsiteY38" fmla="*/ 1284288 h 1284288"/>
                  <a:gd name="connsiteX39" fmla="*/ 464686 w 1349375"/>
                  <a:gd name="connsiteY39" fmla="*/ 1284288 h 1284288"/>
                  <a:gd name="connsiteX40" fmla="*/ 294897 w 1349375"/>
                  <a:gd name="connsiteY40" fmla="*/ 1284288 h 1284288"/>
                  <a:gd name="connsiteX41" fmla="*/ 0 w 1349375"/>
                  <a:gd name="connsiteY41" fmla="*/ 1284288 h 1284288"/>
                  <a:gd name="connsiteX42" fmla="*/ 0 w 1349375"/>
                  <a:gd name="connsiteY42" fmla="*/ 841307 h 1284288"/>
                  <a:gd name="connsiteX43" fmla="*/ 0 w 1349375"/>
                  <a:gd name="connsiteY43" fmla="*/ 832376 h 1284288"/>
                  <a:gd name="connsiteX44" fmla="*/ 58980 w 1349375"/>
                  <a:gd name="connsiteY44" fmla="*/ 768072 h 1284288"/>
                  <a:gd name="connsiteX45" fmla="*/ 92937 w 1349375"/>
                  <a:gd name="connsiteY45" fmla="*/ 777003 h 1284288"/>
                  <a:gd name="connsiteX46" fmla="*/ 219832 w 1349375"/>
                  <a:gd name="connsiteY46" fmla="*/ 816300 h 1284288"/>
                  <a:gd name="connsiteX47" fmla="*/ 366387 w 1349375"/>
                  <a:gd name="connsiteY47" fmla="*/ 659113 h 1284288"/>
                  <a:gd name="connsiteX48" fmla="*/ 219832 w 1349375"/>
                  <a:gd name="connsiteY48" fmla="*/ 501926 h 1284288"/>
                  <a:gd name="connsiteX49" fmla="*/ 92937 w 1349375"/>
                  <a:gd name="connsiteY49" fmla="*/ 541223 h 1284288"/>
                  <a:gd name="connsiteX50" fmla="*/ 58980 w 1349375"/>
                  <a:gd name="connsiteY50" fmla="*/ 548368 h 1284288"/>
                  <a:gd name="connsiteX51" fmla="*/ 0 w 1349375"/>
                  <a:gd name="connsiteY51" fmla="*/ 487637 h 1284288"/>
                  <a:gd name="connsiteX52" fmla="*/ 0 w 1349375"/>
                  <a:gd name="connsiteY52" fmla="*/ 484064 h 1284288"/>
                  <a:gd name="connsiteX53" fmla="*/ 0 w 1349375"/>
                  <a:gd name="connsiteY53" fmla="*/ 480492 h 1284288"/>
                  <a:gd name="connsiteX54" fmla="*/ 0 w 1349375"/>
                  <a:gd name="connsiteY54" fmla="*/ 476919 h 1284288"/>
                  <a:gd name="connsiteX55" fmla="*/ 0 w 1349375"/>
                  <a:gd name="connsiteY55" fmla="*/ 0 h 1284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49375" h="1284288">
                    <a:moveTo>
                      <a:pt x="0" y="0"/>
                    </a:moveTo>
                    <a:cubicBezTo>
                      <a:pt x="0" y="0"/>
                      <a:pt x="51831" y="0"/>
                      <a:pt x="82214" y="0"/>
                    </a:cubicBezTo>
                    <a:cubicBezTo>
                      <a:pt x="82214" y="0"/>
                      <a:pt x="82214" y="0"/>
                      <a:pt x="260939" y="0"/>
                    </a:cubicBezTo>
                    <a:cubicBezTo>
                      <a:pt x="260939" y="0"/>
                      <a:pt x="260939" y="0"/>
                      <a:pt x="260939" y="932"/>
                    </a:cubicBezTo>
                    <a:lnTo>
                      <a:pt x="260939" y="1587"/>
                    </a:lnTo>
                    <a:lnTo>
                      <a:pt x="262726" y="1587"/>
                    </a:lnTo>
                    <a:lnTo>
                      <a:pt x="262726" y="0"/>
                    </a:lnTo>
                    <a:cubicBezTo>
                      <a:pt x="262726" y="0"/>
                      <a:pt x="262726" y="0"/>
                      <a:pt x="466473" y="0"/>
                    </a:cubicBezTo>
                    <a:cubicBezTo>
                      <a:pt x="466473" y="0"/>
                      <a:pt x="470047" y="0"/>
                      <a:pt x="475409" y="0"/>
                    </a:cubicBezTo>
                    <a:lnTo>
                      <a:pt x="477196" y="0"/>
                    </a:lnTo>
                    <a:cubicBezTo>
                      <a:pt x="478984" y="0"/>
                      <a:pt x="478984" y="0"/>
                      <a:pt x="478984" y="0"/>
                    </a:cubicBezTo>
                    <a:lnTo>
                      <a:pt x="511206" y="0"/>
                    </a:lnTo>
                    <a:cubicBezTo>
                      <a:pt x="612637" y="0"/>
                      <a:pt x="850732" y="0"/>
                      <a:pt x="850732" y="0"/>
                    </a:cubicBezTo>
                    <a:cubicBezTo>
                      <a:pt x="850732" y="0"/>
                      <a:pt x="850732" y="0"/>
                      <a:pt x="1052691" y="0"/>
                    </a:cubicBezTo>
                    <a:cubicBezTo>
                      <a:pt x="1052691" y="0"/>
                      <a:pt x="1052691" y="0"/>
                      <a:pt x="1247502" y="0"/>
                    </a:cubicBezTo>
                    <a:cubicBezTo>
                      <a:pt x="1254651" y="0"/>
                      <a:pt x="1342226" y="0"/>
                      <a:pt x="1349375" y="0"/>
                    </a:cubicBezTo>
                    <a:cubicBezTo>
                      <a:pt x="1349375" y="0"/>
                      <a:pt x="1349375" y="0"/>
                      <a:pt x="1349375" y="476919"/>
                    </a:cubicBezTo>
                    <a:cubicBezTo>
                      <a:pt x="1349375" y="480492"/>
                      <a:pt x="1347588" y="485850"/>
                      <a:pt x="1347588" y="487637"/>
                    </a:cubicBezTo>
                    <a:cubicBezTo>
                      <a:pt x="1344013" y="525147"/>
                      <a:pt x="1320779" y="548368"/>
                      <a:pt x="1290396" y="548368"/>
                    </a:cubicBezTo>
                    <a:cubicBezTo>
                      <a:pt x="1279672" y="548368"/>
                      <a:pt x="1267162" y="546582"/>
                      <a:pt x="1256438" y="539437"/>
                    </a:cubicBezTo>
                    <a:cubicBezTo>
                      <a:pt x="1256438" y="539437"/>
                      <a:pt x="1170650" y="500140"/>
                      <a:pt x="1129543" y="500140"/>
                    </a:cubicBezTo>
                    <a:cubicBezTo>
                      <a:pt x="1047330" y="500140"/>
                      <a:pt x="981201" y="571589"/>
                      <a:pt x="981201" y="657327"/>
                    </a:cubicBezTo>
                    <a:cubicBezTo>
                      <a:pt x="981201" y="744851"/>
                      <a:pt x="1047330" y="816300"/>
                      <a:pt x="1129543" y="816300"/>
                    </a:cubicBezTo>
                    <a:cubicBezTo>
                      <a:pt x="1170650" y="816300"/>
                      <a:pt x="1256438" y="775217"/>
                      <a:pt x="1256438" y="775217"/>
                    </a:cubicBezTo>
                    <a:cubicBezTo>
                      <a:pt x="1267162" y="769858"/>
                      <a:pt x="1279672" y="768072"/>
                      <a:pt x="1290396" y="768072"/>
                    </a:cubicBezTo>
                    <a:cubicBezTo>
                      <a:pt x="1322566" y="768072"/>
                      <a:pt x="1345801" y="791293"/>
                      <a:pt x="1349375" y="832376"/>
                    </a:cubicBezTo>
                    <a:cubicBezTo>
                      <a:pt x="1349375" y="832376"/>
                      <a:pt x="1349375" y="832376"/>
                      <a:pt x="1349375" y="841307"/>
                    </a:cubicBezTo>
                    <a:cubicBezTo>
                      <a:pt x="1349375" y="841307"/>
                      <a:pt x="1349375" y="841307"/>
                      <a:pt x="1349375" y="1284288"/>
                    </a:cubicBezTo>
                    <a:cubicBezTo>
                      <a:pt x="1349375" y="1284288"/>
                      <a:pt x="1349375" y="1284288"/>
                      <a:pt x="1260013" y="1284288"/>
                    </a:cubicBezTo>
                    <a:cubicBezTo>
                      <a:pt x="1260013" y="1284288"/>
                      <a:pt x="1260013" y="1284288"/>
                      <a:pt x="847158" y="1284288"/>
                    </a:cubicBezTo>
                    <a:lnTo>
                      <a:pt x="840008" y="1284288"/>
                    </a:lnTo>
                    <a:cubicBezTo>
                      <a:pt x="838221" y="1284288"/>
                      <a:pt x="838221" y="1284288"/>
                      <a:pt x="838221" y="1284288"/>
                    </a:cubicBezTo>
                    <a:cubicBezTo>
                      <a:pt x="782816" y="1280716"/>
                      <a:pt x="757795" y="1241419"/>
                      <a:pt x="781029" y="1196764"/>
                    </a:cubicBezTo>
                    <a:cubicBezTo>
                      <a:pt x="781029" y="1196764"/>
                      <a:pt x="822136" y="1116384"/>
                      <a:pt x="822136" y="1075301"/>
                    </a:cubicBezTo>
                    <a:cubicBezTo>
                      <a:pt x="822136" y="998494"/>
                      <a:pt x="748859" y="935976"/>
                      <a:pt x="657709" y="935976"/>
                    </a:cubicBezTo>
                    <a:cubicBezTo>
                      <a:pt x="566559" y="935976"/>
                      <a:pt x="491494" y="998494"/>
                      <a:pt x="491494" y="1075301"/>
                    </a:cubicBezTo>
                    <a:cubicBezTo>
                      <a:pt x="491494" y="1116384"/>
                      <a:pt x="534388" y="1196764"/>
                      <a:pt x="534388" y="1196764"/>
                    </a:cubicBezTo>
                    <a:cubicBezTo>
                      <a:pt x="557623" y="1243205"/>
                      <a:pt x="530814" y="1280716"/>
                      <a:pt x="477196" y="1284288"/>
                    </a:cubicBezTo>
                    <a:cubicBezTo>
                      <a:pt x="475409" y="1284288"/>
                      <a:pt x="473622" y="1284288"/>
                      <a:pt x="473622" y="1284288"/>
                    </a:cubicBezTo>
                    <a:cubicBezTo>
                      <a:pt x="473622" y="1284288"/>
                      <a:pt x="473622" y="1284288"/>
                      <a:pt x="464686" y="1284288"/>
                    </a:cubicBezTo>
                    <a:cubicBezTo>
                      <a:pt x="464686" y="1284288"/>
                      <a:pt x="464686" y="1284288"/>
                      <a:pt x="294897" y="1284288"/>
                    </a:cubicBezTo>
                    <a:cubicBezTo>
                      <a:pt x="294897" y="1284288"/>
                      <a:pt x="294897" y="1284288"/>
                      <a:pt x="0" y="1284288"/>
                    </a:cubicBezTo>
                    <a:cubicBezTo>
                      <a:pt x="0" y="1284288"/>
                      <a:pt x="0" y="1284288"/>
                      <a:pt x="0" y="841307"/>
                    </a:cubicBezTo>
                    <a:cubicBezTo>
                      <a:pt x="0" y="841307"/>
                      <a:pt x="0" y="841307"/>
                      <a:pt x="0" y="832376"/>
                    </a:cubicBezTo>
                    <a:cubicBezTo>
                      <a:pt x="3575" y="791293"/>
                      <a:pt x="26809" y="768072"/>
                      <a:pt x="58980" y="768072"/>
                    </a:cubicBezTo>
                    <a:cubicBezTo>
                      <a:pt x="69703" y="768072"/>
                      <a:pt x="80427" y="769858"/>
                      <a:pt x="92937" y="777003"/>
                    </a:cubicBezTo>
                    <a:cubicBezTo>
                      <a:pt x="92937" y="777003"/>
                      <a:pt x="176938" y="816300"/>
                      <a:pt x="219832" y="816300"/>
                    </a:cubicBezTo>
                    <a:cubicBezTo>
                      <a:pt x="302046" y="816300"/>
                      <a:pt x="366387" y="744851"/>
                      <a:pt x="366387" y="659113"/>
                    </a:cubicBezTo>
                    <a:cubicBezTo>
                      <a:pt x="366387" y="571589"/>
                      <a:pt x="302046" y="501926"/>
                      <a:pt x="219832" y="501926"/>
                    </a:cubicBezTo>
                    <a:cubicBezTo>
                      <a:pt x="176938" y="501926"/>
                      <a:pt x="92937" y="541223"/>
                      <a:pt x="92937" y="541223"/>
                    </a:cubicBezTo>
                    <a:cubicBezTo>
                      <a:pt x="80427" y="546582"/>
                      <a:pt x="69703" y="548368"/>
                      <a:pt x="58980" y="548368"/>
                    </a:cubicBezTo>
                    <a:cubicBezTo>
                      <a:pt x="26809" y="548368"/>
                      <a:pt x="3575" y="525147"/>
                      <a:pt x="0" y="487637"/>
                    </a:cubicBezTo>
                    <a:cubicBezTo>
                      <a:pt x="0" y="485850"/>
                      <a:pt x="0" y="485850"/>
                      <a:pt x="0" y="484064"/>
                    </a:cubicBezTo>
                    <a:cubicBezTo>
                      <a:pt x="0" y="484064"/>
                      <a:pt x="0" y="482278"/>
                      <a:pt x="0" y="480492"/>
                    </a:cubicBezTo>
                    <a:cubicBezTo>
                      <a:pt x="0" y="478705"/>
                      <a:pt x="0" y="476919"/>
                      <a:pt x="0" y="476919"/>
                    </a:cubicBezTo>
                    <a:cubicBezTo>
                      <a:pt x="0" y="476919"/>
                      <a:pt x="0" y="476919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1" name="Freeform 47"/>
              <p:cNvSpPr>
                <a:spLocks/>
              </p:cNvSpPr>
              <p:nvPr/>
            </p:nvSpPr>
            <p:spPr bwMode="auto">
              <a:xfrm>
                <a:off x="6727351" y="4630849"/>
                <a:ext cx="1165719" cy="914069"/>
              </a:xfrm>
              <a:custGeom>
                <a:avLst/>
                <a:gdLst>
                  <a:gd name="T0" fmla="*/ 661 w 918"/>
                  <a:gd name="T1" fmla="*/ 0 h 720"/>
                  <a:gd name="T2" fmla="*/ 631 w 918"/>
                  <a:gd name="T3" fmla="*/ 49 h 720"/>
                  <a:gd name="T4" fmla="*/ 653 w 918"/>
                  <a:gd name="T5" fmla="*/ 117 h 720"/>
                  <a:gd name="T6" fmla="*/ 565 w 918"/>
                  <a:gd name="T7" fmla="*/ 196 h 720"/>
                  <a:gd name="T8" fmla="*/ 477 w 918"/>
                  <a:gd name="T9" fmla="*/ 117 h 720"/>
                  <a:gd name="T10" fmla="*/ 499 w 918"/>
                  <a:gd name="T11" fmla="*/ 49 h 720"/>
                  <a:gd name="T12" fmla="*/ 469 w 918"/>
                  <a:gd name="T13" fmla="*/ 0 h 720"/>
                  <a:gd name="T14" fmla="*/ 467 w 918"/>
                  <a:gd name="T15" fmla="*/ 0 h 720"/>
                  <a:gd name="T16" fmla="*/ 469 w 918"/>
                  <a:gd name="T17" fmla="*/ 0 h 720"/>
                  <a:gd name="T18" fmla="*/ 468 w 918"/>
                  <a:gd name="T19" fmla="*/ 0 h 720"/>
                  <a:gd name="T20" fmla="*/ 470 w 918"/>
                  <a:gd name="T21" fmla="*/ 0 h 720"/>
                  <a:gd name="T22" fmla="*/ 463 w 918"/>
                  <a:gd name="T23" fmla="*/ 0 h 720"/>
                  <a:gd name="T24" fmla="*/ 243 w 918"/>
                  <a:gd name="T25" fmla="*/ 0 h 720"/>
                  <a:gd name="T26" fmla="*/ 243 w 918"/>
                  <a:gd name="T27" fmla="*/ 0 h 720"/>
                  <a:gd name="T28" fmla="*/ 196 w 918"/>
                  <a:gd name="T29" fmla="*/ 0 h 720"/>
                  <a:gd name="T30" fmla="*/ 196 w 918"/>
                  <a:gd name="T31" fmla="*/ 248 h 720"/>
                  <a:gd name="T32" fmla="*/ 196 w 918"/>
                  <a:gd name="T33" fmla="*/ 253 h 720"/>
                  <a:gd name="T34" fmla="*/ 196 w 918"/>
                  <a:gd name="T35" fmla="*/ 253 h 720"/>
                  <a:gd name="T36" fmla="*/ 165 w 918"/>
                  <a:gd name="T37" fmla="*/ 289 h 720"/>
                  <a:gd name="T38" fmla="*/ 146 w 918"/>
                  <a:gd name="T39" fmla="*/ 285 h 720"/>
                  <a:gd name="T40" fmla="*/ 79 w 918"/>
                  <a:gd name="T41" fmla="*/ 263 h 720"/>
                  <a:gd name="T42" fmla="*/ 0 w 918"/>
                  <a:gd name="T43" fmla="*/ 351 h 720"/>
                  <a:gd name="T44" fmla="*/ 79 w 918"/>
                  <a:gd name="T45" fmla="*/ 439 h 720"/>
                  <a:gd name="T46" fmla="*/ 146 w 918"/>
                  <a:gd name="T47" fmla="*/ 417 h 720"/>
                  <a:gd name="T48" fmla="*/ 165 w 918"/>
                  <a:gd name="T49" fmla="*/ 412 h 720"/>
                  <a:gd name="T50" fmla="*/ 196 w 918"/>
                  <a:gd name="T51" fmla="*/ 446 h 720"/>
                  <a:gd name="T52" fmla="*/ 196 w 918"/>
                  <a:gd name="T53" fmla="*/ 446 h 720"/>
                  <a:gd name="T54" fmla="*/ 196 w 918"/>
                  <a:gd name="T55" fmla="*/ 448 h 720"/>
                  <a:gd name="T56" fmla="*/ 196 w 918"/>
                  <a:gd name="T57" fmla="*/ 446 h 720"/>
                  <a:gd name="T58" fmla="*/ 196 w 918"/>
                  <a:gd name="T59" fmla="*/ 446 h 720"/>
                  <a:gd name="T60" fmla="*/ 196 w 918"/>
                  <a:gd name="T61" fmla="*/ 446 h 720"/>
                  <a:gd name="T62" fmla="*/ 196 w 918"/>
                  <a:gd name="T63" fmla="*/ 453 h 720"/>
                  <a:gd name="T64" fmla="*/ 196 w 918"/>
                  <a:gd name="T65" fmla="*/ 720 h 720"/>
                  <a:gd name="T66" fmla="*/ 250 w 918"/>
                  <a:gd name="T67" fmla="*/ 719 h 720"/>
                  <a:gd name="T68" fmla="*/ 354 w 918"/>
                  <a:gd name="T69" fmla="*/ 719 h 720"/>
                  <a:gd name="T70" fmla="*/ 354 w 918"/>
                  <a:gd name="T71" fmla="*/ 719 h 720"/>
                  <a:gd name="T72" fmla="*/ 462 w 918"/>
                  <a:gd name="T73" fmla="*/ 719 h 720"/>
                  <a:gd name="T74" fmla="*/ 661 w 918"/>
                  <a:gd name="T75" fmla="*/ 719 h 720"/>
                  <a:gd name="T76" fmla="*/ 661 w 918"/>
                  <a:gd name="T77" fmla="*/ 719 h 720"/>
                  <a:gd name="T78" fmla="*/ 661 w 918"/>
                  <a:gd name="T79" fmla="*/ 719 h 720"/>
                  <a:gd name="T80" fmla="*/ 667 w 918"/>
                  <a:gd name="T81" fmla="*/ 719 h 720"/>
                  <a:gd name="T82" fmla="*/ 872 w 918"/>
                  <a:gd name="T83" fmla="*/ 719 h 720"/>
                  <a:gd name="T84" fmla="*/ 916 w 918"/>
                  <a:gd name="T85" fmla="*/ 719 h 720"/>
                  <a:gd name="T86" fmla="*/ 916 w 918"/>
                  <a:gd name="T87" fmla="*/ 452 h 720"/>
                  <a:gd name="T88" fmla="*/ 916 w 918"/>
                  <a:gd name="T89" fmla="*/ 448 h 720"/>
                  <a:gd name="T90" fmla="*/ 916 w 918"/>
                  <a:gd name="T91" fmla="*/ 448 h 720"/>
                  <a:gd name="T92" fmla="*/ 916 w 918"/>
                  <a:gd name="T93" fmla="*/ 248 h 720"/>
                  <a:gd name="T94" fmla="*/ 916 w 918"/>
                  <a:gd name="T95" fmla="*/ 0 h 720"/>
                  <a:gd name="T96" fmla="*/ 758 w 918"/>
                  <a:gd name="T97" fmla="*/ 0 h 720"/>
                  <a:gd name="T98" fmla="*/ 668 w 918"/>
                  <a:gd name="T99" fmla="*/ 0 h 720"/>
                  <a:gd name="T100" fmla="*/ 663 w 918"/>
                  <a:gd name="T101" fmla="*/ 0 h 720"/>
                  <a:gd name="T102" fmla="*/ 661 w 918"/>
                  <a:gd name="T103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918" h="720">
                    <a:moveTo>
                      <a:pt x="661" y="0"/>
                    </a:moveTo>
                    <a:cubicBezTo>
                      <a:pt x="632" y="2"/>
                      <a:pt x="618" y="24"/>
                      <a:pt x="631" y="49"/>
                    </a:cubicBezTo>
                    <a:cubicBezTo>
                      <a:pt x="631" y="49"/>
                      <a:pt x="653" y="94"/>
                      <a:pt x="653" y="117"/>
                    </a:cubicBezTo>
                    <a:cubicBezTo>
                      <a:pt x="653" y="160"/>
                      <a:pt x="613" y="196"/>
                      <a:pt x="565" y="196"/>
                    </a:cubicBezTo>
                    <a:cubicBezTo>
                      <a:pt x="516" y="196"/>
                      <a:pt x="477" y="160"/>
                      <a:pt x="477" y="117"/>
                    </a:cubicBezTo>
                    <a:cubicBezTo>
                      <a:pt x="477" y="94"/>
                      <a:pt x="499" y="49"/>
                      <a:pt x="499" y="49"/>
                    </a:cubicBezTo>
                    <a:cubicBezTo>
                      <a:pt x="511" y="24"/>
                      <a:pt x="498" y="2"/>
                      <a:pt x="469" y="0"/>
                    </a:cubicBezTo>
                    <a:cubicBezTo>
                      <a:pt x="468" y="0"/>
                      <a:pt x="468" y="0"/>
                      <a:pt x="467" y="0"/>
                    </a:cubicBezTo>
                    <a:cubicBezTo>
                      <a:pt x="468" y="0"/>
                      <a:pt x="469" y="0"/>
                      <a:pt x="469" y="0"/>
                    </a:cubicBezTo>
                    <a:cubicBezTo>
                      <a:pt x="469" y="0"/>
                      <a:pt x="469" y="0"/>
                      <a:pt x="468" y="0"/>
                    </a:cubicBezTo>
                    <a:cubicBezTo>
                      <a:pt x="469" y="0"/>
                      <a:pt x="470" y="0"/>
                      <a:pt x="470" y="0"/>
                    </a:cubicBezTo>
                    <a:cubicBezTo>
                      <a:pt x="469" y="0"/>
                      <a:pt x="467" y="0"/>
                      <a:pt x="463" y="0"/>
                    </a:cubicBezTo>
                    <a:cubicBezTo>
                      <a:pt x="243" y="0"/>
                      <a:pt x="243" y="0"/>
                      <a:pt x="243" y="0"/>
                    </a:cubicBezTo>
                    <a:cubicBezTo>
                      <a:pt x="243" y="0"/>
                      <a:pt x="243" y="0"/>
                      <a:pt x="243" y="0"/>
                    </a:cubicBezTo>
                    <a:cubicBezTo>
                      <a:pt x="196" y="0"/>
                      <a:pt x="196" y="0"/>
                      <a:pt x="196" y="0"/>
                    </a:cubicBezTo>
                    <a:cubicBezTo>
                      <a:pt x="196" y="248"/>
                      <a:pt x="196" y="248"/>
                      <a:pt x="196" y="248"/>
                    </a:cubicBezTo>
                    <a:cubicBezTo>
                      <a:pt x="196" y="253"/>
                      <a:pt x="196" y="253"/>
                      <a:pt x="196" y="253"/>
                    </a:cubicBezTo>
                    <a:cubicBezTo>
                      <a:pt x="196" y="253"/>
                      <a:pt x="196" y="253"/>
                      <a:pt x="196" y="253"/>
                    </a:cubicBezTo>
                    <a:cubicBezTo>
                      <a:pt x="194" y="276"/>
                      <a:pt x="182" y="289"/>
                      <a:pt x="165" y="289"/>
                    </a:cubicBezTo>
                    <a:cubicBezTo>
                      <a:pt x="159" y="289"/>
                      <a:pt x="153" y="288"/>
                      <a:pt x="146" y="285"/>
                    </a:cubicBezTo>
                    <a:cubicBezTo>
                      <a:pt x="146" y="285"/>
                      <a:pt x="101" y="263"/>
                      <a:pt x="79" y="263"/>
                    </a:cubicBezTo>
                    <a:cubicBezTo>
                      <a:pt x="35" y="263"/>
                      <a:pt x="0" y="302"/>
                      <a:pt x="0" y="351"/>
                    </a:cubicBezTo>
                    <a:cubicBezTo>
                      <a:pt x="0" y="399"/>
                      <a:pt x="35" y="439"/>
                      <a:pt x="79" y="439"/>
                    </a:cubicBezTo>
                    <a:cubicBezTo>
                      <a:pt x="101" y="439"/>
                      <a:pt x="146" y="417"/>
                      <a:pt x="146" y="417"/>
                    </a:cubicBezTo>
                    <a:cubicBezTo>
                      <a:pt x="153" y="413"/>
                      <a:pt x="159" y="412"/>
                      <a:pt x="165" y="412"/>
                    </a:cubicBezTo>
                    <a:cubicBezTo>
                      <a:pt x="181" y="412"/>
                      <a:pt x="193" y="425"/>
                      <a:pt x="196" y="446"/>
                    </a:cubicBezTo>
                    <a:cubicBezTo>
                      <a:pt x="196" y="446"/>
                      <a:pt x="196" y="446"/>
                      <a:pt x="196" y="446"/>
                    </a:cubicBezTo>
                    <a:cubicBezTo>
                      <a:pt x="196" y="447"/>
                      <a:pt x="196" y="447"/>
                      <a:pt x="196" y="448"/>
                    </a:cubicBezTo>
                    <a:cubicBezTo>
                      <a:pt x="196" y="447"/>
                      <a:pt x="196" y="447"/>
                      <a:pt x="196" y="446"/>
                    </a:cubicBezTo>
                    <a:cubicBezTo>
                      <a:pt x="196" y="446"/>
                      <a:pt x="196" y="446"/>
                      <a:pt x="196" y="446"/>
                    </a:cubicBezTo>
                    <a:cubicBezTo>
                      <a:pt x="196" y="446"/>
                      <a:pt x="196" y="446"/>
                      <a:pt x="196" y="446"/>
                    </a:cubicBezTo>
                    <a:cubicBezTo>
                      <a:pt x="196" y="448"/>
                      <a:pt x="196" y="450"/>
                      <a:pt x="196" y="453"/>
                    </a:cubicBezTo>
                    <a:cubicBezTo>
                      <a:pt x="196" y="720"/>
                      <a:pt x="196" y="720"/>
                      <a:pt x="196" y="720"/>
                    </a:cubicBezTo>
                    <a:cubicBezTo>
                      <a:pt x="200" y="720"/>
                      <a:pt x="246" y="719"/>
                      <a:pt x="250" y="719"/>
                    </a:cubicBezTo>
                    <a:cubicBezTo>
                      <a:pt x="354" y="719"/>
                      <a:pt x="354" y="719"/>
                      <a:pt x="354" y="719"/>
                    </a:cubicBezTo>
                    <a:cubicBezTo>
                      <a:pt x="354" y="719"/>
                      <a:pt x="354" y="719"/>
                      <a:pt x="354" y="719"/>
                    </a:cubicBezTo>
                    <a:cubicBezTo>
                      <a:pt x="462" y="719"/>
                      <a:pt x="462" y="719"/>
                      <a:pt x="462" y="719"/>
                    </a:cubicBezTo>
                    <a:cubicBezTo>
                      <a:pt x="462" y="719"/>
                      <a:pt x="628" y="719"/>
                      <a:pt x="661" y="719"/>
                    </a:cubicBezTo>
                    <a:cubicBezTo>
                      <a:pt x="661" y="719"/>
                      <a:pt x="661" y="719"/>
                      <a:pt x="661" y="719"/>
                    </a:cubicBezTo>
                    <a:cubicBezTo>
                      <a:pt x="661" y="719"/>
                      <a:pt x="661" y="719"/>
                      <a:pt x="661" y="719"/>
                    </a:cubicBezTo>
                    <a:cubicBezTo>
                      <a:pt x="664" y="719"/>
                      <a:pt x="666" y="719"/>
                      <a:pt x="667" y="719"/>
                    </a:cubicBezTo>
                    <a:cubicBezTo>
                      <a:pt x="872" y="719"/>
                      <a:pt x="872" y="719"/>
                      <a:pt x="872" y="719"/>
                    </a:cubicBezTo>
                    <a:cubicBezTo>
                      <a:pt x="888" y="719"/>
                      <a:pt x="916" y="719"/>
                      <a:pt x="916" y="719"/>
                    </a:cubicBezTo>
                    <a:cubicBezTo>
                      <a:pt x="916" y="452"/>
                      <a:pt x="916" y="452"/>
                      <a:pt x="916" y="452"/>
                    </a:cubicBezTo>
                    <a:cubicBezTo>
                      <a:pt x="916" y="450"/>
                      <a:pt x="915" y="448"/>
                      <a:pt x="916" y="448"/>
                    </a:cubicBezTo>
                    <a:cubicBezTo>
                      <a:pt x="916" y="448"/>
                      <a:pt x="916" y="448"/>
                      <a:pt x="916" y="448"/>
                    </a:cubicBezTo>
                    <a:cubicBezTo>
                      <a:pt x="918" y="418"/>
                      <a:pt x="916" y="248"/>
                      <a:pt x="916" y="248"/>
                    </a:cubicBezTo>
                    <a:cubicBezTo>
                      <a:pt x="916" y="0"/>
                      <a:pt x="916" y="0"/>
                      <a:pt x="916" y="0"/>
                    </a:cubicBezTo>
                    <a:cubicBezTo>
                      <a:pt x="758" y="0"/>
                      <a:pt x="758" y="0"/>
                      <a:pt x="758" y="0"/>
                    </a:cubicBezTo>
                    <a:cubicBezTo>
                      <a:pt x="668" y="0"/>
                      <a:pt x="668" y="0"/>
                      <a:pt x="668" y="0"/>
                    </a:cubicBezTo>
                    <a:cubicBezTo>
                      <a:pt x="663" y="0"/>
                      <a:pt x="663" y="0"/>
                      <a:pt x="663" y="0"/>
                    </a:cubicBezTo>
                    <a:cubicBezTo>
                      <a:pt x="662" y="0"/>
                      <a:pt x="662" y="0"/>
                      <a:pt x="661" y="0"/>
                    </a:cubicBezTo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50"/>
              <p:cNvSpPr>
                <a:spLocks/>
              </p:cNvSpPr>
              <p:nvPr/>
            </p:nvSpPr>
            <p:spPr bwMode="auto">
              <a:xfrm>
                <a:off x="4329332" y="4630849"/>
                <a:ext cx="1164591" cy="914069"/>
              </a:xfrm>
              <a:custGeom>
                <a:avLst/>
                <a:gdLst>
                  <a:gd name="T0" fmla="*/ 256 w 917"/>
                  <a:gd name="T1" fmla="*/ 0 h 720"/>
                  <a:gd name="T2" fmla="*/ 254 w 917"/>
                  <a:gd name="T3" fmla="*/ 0 h 720"/>
                  <a:gd name="T4" fmla="*/ 249 w 917"/>
                  <a:gd name="T5" fmla="*/ 0 h 720"/>
                  <a:gd name="T6" fmla="*/ 160 w 917"/>
                  <a:gd name="T7" fmla="*/ 0 h 720"/>
                  <a:gd name="T8" fmla="*/ 2 w 917"/>
                  <a:gd name="T9" fmla="*/ 0 h 720"/>
                  <a:gd name="T10" fmla="*/ 2 w 917"/>
                  <a:gd name="T11" fmla="*/ 248 h 720"/>
                  <a:gd name="T12" fmla="*/ 2 w 917"/>
                  <a:gd name="T13" fmla="*/ 448 h 720"/>
                  <a:gd name="T14" fmla="*/ 2 w 917"/>
                  <a:gd name="T15" fmla="*/ 448 h 720"/>
                  <a:gd name="T16" fmla="*/ 2 w 917"/>
                  <a:gd name="T17" fmla="*/ 452 h 720"/>
                  <a:gd name="T18" fmla="*/ 2 w 917"/>
                  <a:gd name="T19" fmla="*/ 719 h 720"/>
                  <a:gd name="T20" fmla="*/ 46 w 917"/>
                  <a:gd name="T21" fmla="*/ 719 h 720"/>
                  <a:gd name="T22" fmla="*/ 251 w 917"/>
                  <a:gd name="T23" fmla="*/ 719 h 720"/>
                  <a:gd name="T24" fmla="*/ 256 w 917"/>
                  <a:gd name="T25" fmla="*/ 719 h 720"/>
                  <a:gd name="T26" fmla="*/ 256 w 917"/>
                  <a:gd name="T27" fmla="*/ 719 h 720"/>
                  <a:gd name="T28" fmla="*/ 256 w 917"/>
                  <a:gd name="T29" fmla="*/ 719 h 720"/>
                  <a:gd name="T30" fmla="*/ 455 w 917"/>
                  <a:gd name="T31" fmla="*/ 719 h 720"/>
                  <a:gd name="T32" fmla="*/ 563 w 917"/>
                  <a:gd name="T33" fmla="*/ 719 h 720"/>
                  <a:gd name="T34" fmla="*/ 563 w 917"/>
                  <a:gd name="T35" fmla="*/ 719 h 720"/>
                  <a:gd name="T36" fmla="*/ 667 w 917"/>
                  <a:gd name="T37" fmla="*/ 719 h 720"/>
                  <a:gd name="T38" fmla="*/ 721 w 917"/>
                  <a:gd name="T39" fmla="*/ 720 h 720"/>
                  <a:gd name="T40" fmla="*/ 721 w 917"/>
                  <a:gd name="T41" fmla="*/ 453 h 720"/>
                  <a:gd name="T42" fmla="*/ 721 w 917"/>
                  <a:gd name="T43" fmla="*/ 446 h 720"/>
                  <a:gd name="T44" fmla="*/ 721 w 917"/>
                  <a:gd name="T45" fmla="*/ 446 h 720"/>
                  <a:gd name="T46" fmla="*/ 721 w 917"/>
                  <a:gd name="T47" fmla="*/ 446 h 720"/>
                  <a:gd name="T48" fmla="*/ 722 w 917"/>
                  <a:gd name="T49" fmla="*/ 448 h 720"/>
                  <a:gd name="T50" fmla="*/ 722 w 917"/>
                  <a:gd name="T51" fmla="*/ 446 h 720"/>
                  <a:gd name="T52" fmla="*/ 722 w 917"/>
                  <a:gd name="T53" fmla="*/ 446 h 720"/>
                  <a:gd name="T54" fmla="*/ 722 w 917"/>
                  <a:gd name="T55" fmla="*/ 446 h 720"/>
                  <a:gd name="T56" fmla="*/ 753 w 917"/>
                  <a:gd name="T57" fmla="*/ 412 h 720"/>
                  <a:gd name="T58" fmla="*/ 771 w 917"/>
                  <a:gd name="T59" fmla="*/ 417 h 720"/>
                  <a:gd name="T60" fmla="*/ 839 w 917"/>
                  <a:gd name="T61" fmla="*/ 439 h 720"/>
                  <a:gd name="T62" fmla="*/ 917 w 917"/>
                  <a:gd name="T63" fmla="*/ 351 h 720"/>
                  <a:gd name="T64" fmla="*/ 839 w 917"/>
                  <a:gd name="T65" fmla="*/ 263 h 720"/>
                  <a:gd name="T66" fmla="*/ 771 w 917"/>
                  <a:gd name="T67" fmla="*/ 285 h 720"/>
                  <a:gd name="T68" fmla="*/ 753 w 917"/>
                  <a:gd name="T69" fmla="*/ 289 h 720"/>
                  <a:gd name="T70" fmla="*/ 722 w 917"/>
                  <a:gd name="T71" fmla="*/ 253 h 720"/>
                  <a:gd name="T72" fmla="*/ 721 w 917"/>
                  <a:gd name="T73" fmla="*/ 253 h 720"/>
                  <a:gd name="T74" fmla="*/ 721 w 917"/>
                  <a:gd name="T75" fmla="*/ 248 h 720"/>
                  <a:gd name="T76" fmla="*/ 721 w 917"/>
                  <a:gd name="T77" fmla="*/ 0 h 720"/>
                  <a:gd name="T78" fmla="*/ 674 w 917"/>
                  <a:gd name="T79" fmla="*/ 0 h 720"/>
                  <a:gd name="T80" fmla="*/ 674 w 917"/>
                  <a:gd name="T81" fmla="*/ 0 h 720"/>
                  <a:gd name="T82" fmla="*/ 454 w 917"/>
                  <a:gd name="T83" fmla="*/ 0 h 720"/>
                  <a:gd name="T84" fmla="*/ 447 w 917"/>
                  <a:gd name="T85" fmla="*/ 0 h 720"/>
                  <a:gd name="T86" fmla="*/ 449 w 917"/>
                  <a:gd name="T87" fmla="*/ 0 h 720"/>
                  <a:gd name="T88" fmla="*/ 448 w 917"/>
                  <a:gd name="T89" fmla="*/ 0 h 720"/>
                  <a:gd name="T90" fmla="*/ 450 w 917"/>
                  <a:gd name="T91" fmla="*/ 0 h 720"/>
                  <a:gd name="T92" fmla="*/ 449 w 917"/>
                  <a:gd name="T93" fmla="*/ 0 h 720"/>
                  <a:gd name="T94" fmla="*/ 419 w 917"/>
                  <a:gd name="T95" fmla="*/ 49 h 720"/>
                  <a:gd name="T96" fmla="*/ 441 w 917"/>
                  <a:gd name="T97" fmla="*/ 117 h 720"/>
                  <a:gd name="T98" fmla="*/ 353 w 917"/>
                  <a:gd name="T99" fmla="*/ 196 h 720"/>
                  <a:gd name="T100" fmla="*/ 265 w 917"/>
                  <a:gd name="T101" fmla="*/ 117 h 720"/>
                  <a:gd name="T102" fmla="*/ 287 w 917"/>
                  <a:gd name="T103" fmla="*/ 49 h 720"/>
                  <a:gd name="T104" fmla="*/ 256 w 917"/>
                  <a:gd name="T105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17" h="720">
                    <a:moveTo>
                      <a:pt x="256" y="0"/>
                    </a:moveTo>
                    <a:cubicBezTo>
                      <a:pt x="255" y="0"/>
                      <a:pt x="255" y="0"/>
                      <a:pt x="254" y="0"/>
                    </a:cubicBezTo>
                    <a:cubicBezTo>
                      <a:pt x="249" y="0"/>
                      <a:pt x="249" y="0"/>
                      <a:pt x="249" y="0"/>
                    </a:cubicBezTo>
                    <a:cubicBezTo>
                      <a:pt x="160" y="0"/>
                      <a:pt x="160" y="0"/>
                      <a:pt x="16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248"/>
                      <a:pt x="2" y="248"/>
                      <a:pt x="2" y="248"/>
                    </a:cubicBezTo>
                    <a:cubicBezTo>
                      <a:pt x="2" y="248"/>
                      <a:pt x="0" y="418"/>
                      <a:pt x="2" y="448"/>
                    </a:cubicBezTo>
                    <a:cubicBezTo>
                      <a:pt x="2" y="448"/>
                      <a:pt x="2" y="448"/>
                      <a:pt x="2" y="448"/>
                    </a:cubicBezTo>
                    <a:cubicBezTo>
                      <a:pt x="2" y="448"/>
                      <a:pt x="2" y="450"/>
                      <a:pt x="2" y="452"/>
                    </a:cubicBezTo>
                    <a:cubicBezTo>
                      <a:pt x="2" y="719"/>
                      <a:pt x="2" y="719"/>
                      <a:pt x="2" y="719"/>
                    </a:cubicBezTo>
                    <a:cubicBezTo>
                      <a:pt x="2" y="719"/>
                      <a:pt x="30" y="719"/>
                      <a:pt x="46" y="719"/>
                    </a:cubicBezTo>
                    <a:cubicBezTo>
                      <a:pt x="251" y="719"/>
                      <a:pt x="251" y="719"/>
                      <a:pt x="251" y="719"/>
                    </a:cubicBezTo>
                    <a:cubicBezTo>
                      <a:pt x="251" y="719"/>
                      <a:pt x="253" y="719"/>
                      <a:pt x="256" y="719"/>
                    </a:cubicBezTo>
                    <a:cubicBezTo>
                      <a:pt x="256" y="719"/>
                      <a:pt x="256" y="719"/>
                      <a:pt x="256" y="719"/>
                    </a:cubicBezTo>
                    <a:cubicBezTo>
                      <a:pt x="256" y="719"/>
                      <a:pt x="256" y="719"/>
                      <a:pt x="256" y="719"/>
                    </a:cubicBezTo>
                    <a:cubicBezTo>
                      <a:pt x="290" y="719"/>
                      <a:pt x="455" y="719"/>
                      <a:pt x="455" y="719"/>
                    </a:cubicBezTo>
                    <a:cubicBezTo>
                      <a:pt x="563" y="719"/>
                      <a:pt x="563" y="719"/>
                      <a:pt x="563" y="719"/>
                    </a:cubicBezTo>
                    <a:cubicBezTo>
                      <a:pt x="563" y="719"/>
                      <a:pt x="563" y="719"/>
                      <a:pt x="563" y="719"/>
                    </a:cubicBezTo>
                    <a:cubicBezTo>
                      <a:pt x="667" y="719"/>
                      <a:pt x="667" y="719"/>
                      <a:pt x="667" y="719"/>
                    </a:cubicBezTo>
                    <a:cubicBezTo>
                      <a:pt x="671" y="719"/>
                      <a:pt x="718" y="720"/>
                      <a:pt x="721" y="720"/>
                    </a:cubicBezTo>
                    <a:cubicBezTo>
                      <a:pt x="721" y="453"/>
                      <a:pt x="721" y="453"/>
                      <a:pt x="721" y="453"/>
                    </a:cubicBezTo>
                    <a:cubicBezTo>
                      <a:pt x="721" y="450"/>
                      <a:pt x="721" y="448"/>
                      <a:pt x="721" y="446"/>
                    </a:cubicBezTo>
                    <a:cubicBezTo>
                      <a:pt x="721" y="446"/>
                      <a:pt x="721" y="446"/>
                      <a:pt x="721" y="446"/>
                    </a:cubicBezTo>
                    <a:cubicBezTo>
                      <a:pt x="721" y="446"/>
                      <a:pt x="721" y="446"/>
                      <a:pt x="721" y="446"/>
                    </a:cubicBezTo>
                    <a:cubicBezTo>
                      <a:pt x="721" y="447"/>
                      <a:pt x="721" y="447"/>
                      <a:pt x="722" y="448"/>
                    </a:cubicBezTo>
                    <a:cubicBezTo>
                      <a:pt x="722" y="447"/>
                      <a:pt x="722" y="447"/>
                      <a:pt x="722" y="446"/>
                    </a:cubicBezTo>
                    <a:cubicBezTo>
                      <a:pt x="722" y="446"/>
                      <a:pt x="722" y="446"/>
                      <a:pt x="722" y="446"/>
                    </a:cubicBezTo>
                    <a:cubicBezTo>
                      <a:pt x="722" y="446"/>
                      <a:pt x="722" y="446"/>
                      <a:pt x="722" y="446"/>
                    </a:cubicBezTo>
                    <a:cubicBezTo>
                      <a:pt x="724" y="425"/>
                      <a:pt x="736" y="412"/>
                      <a:pt x="753" y="412"/>
                    </a:cubicBezTo>
                    <a:cubicBezTo>
                      <a:pt x="758" y="412"/>
                      <a:pt x="765" y="413"/>
                      <a:pt x="771" y="417"/>
                    </a:cubicBezTo>
                    <a:cubicBezTo>
                      <a:pt x="771" y="417"/>
                      <a:pt x="816" y="439"/>
                      <a:pt x="839" y="439"/>
                    </a:cubicBezTo>
                    <a:cubicBezTo>
                      <a:pt x="882" y="439"/>
                      <a:pt x="917" y="399"/>
                      <a:pt x="917" y="351"/>
                    </a:cubicBezTo>
                    <a:cubicBezTo>
                      <a:pt x="917" y="302"/>
                      <a:pt x="882" y="263"/>
                      <a:pt x="839" y="263"/>
                    </a:cubicBezTo>
                    <a:cubicBezTo>
                      <a:pt x="816" y="263"/>
                      <a:pt x="771" y="285"/>
                      <a:pt x="771" y="285"/>
                    </a:cubicBezTo>
                    <a:cubicBezTo>
                      <a:pt x="765" y="288"/>
                      <a:pt x="758" y="289"/>
                      <a:pt x="753" y="289"/>
                    </a:cubicBezTo>
                    <a:cubicBezTo>
                      <a:pt x="736" y="289"/>
                      <a:pt x="723" y="276"/>
                      <a:pt x="722" y="253"/>
                    </a:cubicBezTo>
                    <a:cubicBezTo>
                      <a:pt x="721" y="253"/>
                      <a:pt x="721" y="253"/>
                      <a:pt x="721" y="253"/>
                    </a:cubicBezTo>
                    <a:cubicBezTo>
                      <a:pt x="721" y="248"/>
                      <a:pt x="721" y="248"/>
                      <a:pt x="721" y="248"/>
                    </a:cubicBezTo>
                    <a:cubicBezTo>
                      <a:pt x="721" y="0"/>
                      <a:pt x="721" y="0"/>
                      <a:pt x="721" y="0"/>
                    </a:cubicBezTo>
                    <a:cubicBezTo>
                      <a:pt x="674" y="0"/>
                      <a:pt x="674" y="0"/>
                      <a:pt x="674" y="0"/>
                    </a:cubicBezTo>
                    <a:cubicBezTo>
                      <a:pt x="674" y="0"/>
                      <a:pt x="674" y="0"/>
                      <a:pt x="674" y="0"/>
                    </a:cubicBezTo>
                    <a:cubicBezTo>
                      <a:pt x="454" y="0"/>
                      <a:pt x="454" y="0"/>
                      <a:pt x="454" y="0"/>
                    </a:cubicBezTo>
                    <a:cubicBezTo>
                      <a:pt x="451" y="0"/>
                      <a:pt x="449" y="0"/>
                      <a:pt x="447" y="0"/>
                    </a:cubicBezTo>
                    <a:cubicBezTo>
                      <a:pt x="448" y="0"/>
                      <a:pt x="448" y="0"/>
                      <a:pt x="449" y="0"/>
                    </a:cubicBezTo>
                    <a:cubicBezTo>
                      <a:pt x="449" y="0"/>
                      <a:pt x="448" y="0"/>
                      <a:pt x="448" y="0"/>
                    </a:cubicBezTo>
                    <a:cubicBezTo>
                      <a:pt x="449" y="0"/>
                      <a:pt x="449" y="0"/>
                      <a:pt x="450" y="0"/>
                    </a:cubicBezTo>
                    <a:cubicBezTo>
                      <a:pt x="450" y="0"/>
                      <a:pt x="449" y="0"/>
                      <a:pt x="449" y="0"/>
                    </a:cubicBezTo>
                    <a:cubicBezTo>
                      <a:pt x="420" y="2"/>
                      <a:pt x="406" y="24"/>
                      <a:pt x="419" y="49"/>
                    </a:cubicBezTo>
                    <a:cubicBezTo>
                      <a:pt x="419" y="49"/>
                      <a:pt x="441" y="94"/>
                      <a:pt x="441" y="117"/>
                    </a:cubicBezTo>
                    <a:cubicBezTo>
                      <a:pt x="441" y="160"/>
                      <a:pt x="401" y="196"/>
                      <a:pt x="353" y="196"/>
                    </a:cubicBezTo>
                    <a:cubicBezTo>
                      <a:pt x="304" y="196"/>
                      <a:pt x="265" y="160"/>
                      <a:pt x="265" y="117"/>
                    </a:cubicBezTo>
                    <a:cubicBezTo>
                      <a:pt x="265" y="94"/>
                      <a:pt x="287" y="49"/>
                      <a:pt x="287" y="49"/>
                    </a:cubicBezTo>
                    <a:cubicBezTo>
                      <a:pt x="299" y="24"/>
                      <a:pt x="286" y="2"/>
                      <a:pt x="256" y="0"/>
                    </a:cubicBezTo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4" name="AutoShape 124"/>
            <p:cNvSpPr>
              <a:spLocks noChangeAspect="1"/>
            </p:cNvSpPr>
            <p:nvPr/>
          </p:nvSpPr>
          <p:spPr bwMode="auto">
            <a:xfrm>
              <a:off x="4582257" y="2162537"/>
              <a:ext cx="413685" cy="33062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684" y="0"/>
                  </a:moveTo>
                  <a:cubicBezTo>
                    <a:pt x="20941" y="0"/>
                    <a:pt x="21159" y="103"/>
                    <a:pt x="21335" y="310"/>
                  </a:cubicBezTo>
                  <a:cubicBezTo>
                    <a:pt x="21511" y="518"/>
                    <a:pt x="21599" y="760"/>
                    <a:pt x="21599" y="1048"/>
                  </a:cubicBezTo>
                  <a:lnTo>
                    <a:pt x="21599" y="16238"/>
                  </a:lnTo>
                  <a:cubicBezTo>
                    <a:pt x="21599" y="16523"/>
                    <a:pt x="21511" y="16767"/>
                    <a:pt x="21335" y="16969"/>
                  </a:cubicBezTo>
                  <a:cubicBezTo>
                    <a:pt x="21161" y="17173"/>
                    <a:pt x="20943" y="17274"/>
                    <a:pt x="20684" y="17274"/>
                  </a:cubicBezTo>
                  <a:lnTo>
                    <a:pt x="19807" y="17274"/>
                  </a:lnTo>
                  <a:lnTo>
                    <a:pt x="19807" y="17369"/>
                  </a:lnTo>
                  <a:cubicBezTo>
                    <a:pt x="19807" y="17948"/>
                    <a:pt x="19709" y="18498"/>
                    <a:pt x="19513" y="19017"/>
                  </a:cubicBezTo>
                  <a:cubicBezTo>
                    <a:pt x="19317" y="19535"/>
                    <a:pt x="19060" y="19984"/>
                    <a:pt x="18746" y="20361"/>
                  </a:cubicBezTo>
                  <a:cubicBezTo>
                    <a:pt x="18433" y="20738"/>
                    <a:pt x="18051" y="21038"/>
                    <a:pt x="17608" y="21263"/>
                  </a:cubicBezTo>
                  <a:cubicBezTo>
                    <a:pt x="17167" y="21487"/>
                    <a:pt x="16697" y="21599"/>
                    <a:pt x="16197" y="21599"/>
                  </a:cubicBezTo>
                  <a:cubicBezTo>
                    <a:pt x="15705" y="21599"/>
                    <a:pt x="15237" y="21487"/>
                    <a:pt x="14796" y="21263"/>
                  </a:cubicBezTo>
                  <a:cubicBezTo>
                    <a:pt x="14353" y="21038"/>
                    <a:pt x="13973" y="20738"/>
                    <a:pt x="13653" y="20361"/>
                  </a:cubicBezTo>
                  <a:cubicBezTo>
                    <a:pt x="13332" y="19984"/>
                    <a:pt x="13077" y="19535"/>
                    <a:pt x="12886" y="19017"/>
                  </a:cubicBezTo>
                  <a:cubicBezTo>
                    <a:pt x="12695" y="18498"/>
                    <a:pt x="12600" y="17948"/>
                    <a:pt x="12600" y="17369"/>
                  </a:cubicBezTo>
                  <a:lnTo>
                    <a:pt x="12600" y="17274"/>
                  </a:lnTo>
                  <a:lnTo>
                    <a:pt x="9000" y="17274"/>
                  </a:lnTo>
                  <a:lnTo>
                    <a:pt x="9000" y="17369"/>
                  </a:lnTo>
                  <a:cubicBezTo>
                    <a:pt x="9000" y="17948"/>
                    <a:pt x="8904" y="18498"/>
                    <a:pt x="8713" y="19017"/>
                  </a:cubicBezTo>
                  <a:cubicBezTo>
                    <a:pt x="8522" y="19535"/>
                    <a:pt x="8265" y="19984"/>
                    <a:pt x="7946" y="20361"/>
                  </a:cubicBezTo>
                  <a:cubicBezTo>
                    <a:pt x="7628" y="20738"/>
                    <a:pt x="7244" y="21038"/>
                    <a:pt x="6803" y="21263"/>
                  </a:cubicBezTo>
                  <a:cubicBezTo>
                    <a:pt x="6360" y="21487"/>
                    <a:pt x="5894" y="21599"/>
                    <a:pt x="5402" y="21599"/>
                  </a:cubicBezTo>
                  <a:cubicBezTo>
                    <a:pt x="4910" y="21599"/>
                    <a:pt x="4442" y="21487"/>
                    <a:pt x="4004" y="21263"/>
                  </a:cubicBezTo>
                  <a:cubicBezTo>
                    <a:pt x="3558" y="21038"/>
                    <a:pt x="3178" y="20738"/>
                    <a:pt x="2857" y="20361"/>
                  </a:cubicBezTo>
                  <a:cubicBezTo>
                    <a:pt x="2537" y="19984"/>
                    <a:pt x="2282" y="19535"/>
                    <a:pt x="2091" y="19017"/>
                  </a:cubicBezTo>
                  <a:cubicBezTo>
                    <a:pt x="1900" y="18498"/>
                    <a:pt x="1804" y="17948"/>
                    <a:pt x="1804" y="17369"/>
                  </a:cubicBezTo>
                  <a:lnTo>
                    <a:pt x="1804" y="17274"/>
                  </a:lnTo>
                  <a:lnTo>
                    <a:pt x="891" y="17274"/>
                  </a:lnTo>
                  <a:cubicBezTo>
                    <a:pt x="646" y="17274"/>
                    <a:pt x="438" y="17168"/>
                    <a:pt x="262" y="16960"/>
                  </a:cubicBezTo>
                  <a:cubicBezTo>
                    <a:pt x="88" y="16756"/>
                    <a:pt x="0" y="16514"/>
                    <a:pt x="0" y="16238"/>
                  </a:cubicBezTo>
                  <a:lnTo>
                    <a:pt x="0" y="10668"/>
                  </a:lnTo>
                  <a:cubicBezTo>
                    <a:pt x="0" y="10441"/>
                    <a:pt x="26" y="10205"/>
                    <a:pt x="68" y="9960"/>
                  </a:cubicBezTo>
                  <a:cubicBezTo>
                    <a:pt x="117" y="9715"/>
                    <a:pt x="186" y="9474"/>
                    <a:pt x="274" y="9229"/>
                  </a:cubicBezTo>
                  <a:cubicBezTo>
                    <a:pt x="364" y="8984"/>
                    <a:pt x="470" y="8751"/>
                    <a:pt x="592" y="8526"/>
                  </a:cubicBezTo>
                  <a:cubicBezTo>
                    <a:pt x="712" y="8301"/>
                    <a:pt x="837" y="8114"/>
                    <a:pt x="959" y="7964"/>
                  </a:cubicBezTo>
                  <a:lnTo>
                    <a:pt x="3573" y="4906"/>
                  </a:lnTo>
                  <a:cubicBezTo>
                    <a:pt x="3697" y="4759"/>
                    <a:pt x="3857" y="4613"/>
                    <a:pt x="4053" y="4474"/>
                  </a:cubicBezTo>
                  <a:cubicBezTo>
                    <a:pt x="4248" y="4330"/>
                    <a:pt x="4449" y="4209"/>
                    <a:pt x="4657" y="4109"/>
                  </a:cubicBezTo>
                  <a:cubicBezTo>
                    <a:pt x="4863" y="4005"/>
                    <a:pt x="5071" y="3927"/>
                    <a:pt x="5277" y="3867"/>
                  </a:cubicBezTo>
                  <a:cubicBezTo>
                    <a:pt x="5485" y="3806"/>
                    <a:pt x="5686" y="3775"/>
                    <a:pt x="5882" y="3775"/>
                  </a:cubicBezTo>
                  <a:lnTo>
                    <a:pt x="6820" y="3775"/>
                  </a:lnTo>
                  <a:lnTo>
                    <a:pt x="6820" y="1048"/>
                  </a:lnTo>
                  <a:cubicBezTo>
                    <a:pt x="6820" y="760"/>
                    <a:pt x="6908" y="518"/>
                    <a:pt x="7082" y="310"/>
                  </a:cubicBezTo>
                  <a:cubicBezTo>
                    <a:pt x="7258" y="103"/>
                    <a:pt x="7464" y="0"/>
                    <a:pt x="7699" y="0"/>
                  </a:cubicBezTo>
                  <a:lnTo>
                    <a:pt x="20684" y="0"/>
                  </a:lnTo>
                  <a:close/>
                  <a:moveTo>
                    <a:pt x="6791" y="6438"/>
                  </a:moveTo>
                  <a:lnTo>
                    <a:pt x="5877" y="6438"/>
                  </a:lnTo>
                  <a:cubicBezTo>
                    <a:pt x="5799" y="6438"/>
                    <a:pt x="5676" y="6478"/>
                    <a:pt x="5510" y="6550"/>
                  </a:cubicBezTo>
                  <a:cubicBezTo>
                    <a:pt x="5341" y="6625"/>
                    <a:pt x="5223" y="6703"/>
                    <a:pt x="5152" y="6784"/>
                  </a:cubicBezTo>
                  <a:lnTo>
                    <a:pt x="2539" y="9830"/>
                  </a:lnTo>
                  <a:cubicBezTo>
                    <a:pt x="2478" y="9902"/>
                    <a:pt x="2412" y="10040"/>
                    <a:pt x="2351" y="10239"/>
                  </a:cubicBezTo>
                  <a:cubicBezTo>
                    <a:pt x="2289" y="10435"/>
                    <a:pt x="2257" y="10579"/>
                    <a:pt x="2257" y="10671"/>
                  </a:cubicBezTo>
                  <a:lnTo>
                    <a:pt x="2257" y="11527"/>
                  </a:lnTo>
                  <a:lnTo>
                    <a:pt x="6795" y="11527"/>
                  </a:lnTo>
                  <a:lnTo>
                    <a:pt x="6795" y="6438"/>
                  </a:lnTo>
                  <a:close/>
                  <a:moveTo>
                    <a:pt x="5395" y="18942"/>
                  </a:moveTo>
                  <a:cubicBezTo>
                    <a:pt x="5760" y="18942"/>
                    <a:pt x="6075" y="18789"/>
                    <a:pt x="6340" y="18481"/>
                  </a:cubicBezTo>
                  <a:cubicBezTo>
                    <a:pt x="6600" y="18173"/>
                    <a:pt x="6732" y="17804"/>
                    <a:pt x="6732" y="17372"/>
                  </a:cubicBezTo>
                  <a:cubicBezTo>
                    <a:pt x="6732" y="16940"/>
                    <a:pt x="6600" y="16569"/>
                    <a:pt x="6340" y="16252"/>
                  </a:cubicBezTo>
                  <a:cubicBezTo>
                    <a:pt x="6078" y="15944"/>
                    <a:pt x="5762" y="15786"/>
                    <a:pt x="5395" y="15786"/>
                  </a:cubicBezTo>
                  <a:cubicBezTo>
                    <a:pt x="5027" y="15786"/>
                    <a:pt x="4714" y="15941"/>
                    <a:pt x="4444" y="16246"/>
                  </a:cubicBezTo>
                  <a:cubicBezTo>
                    <a:pt x="4180" y="16557"/>
                    <a:pt x="4045" y="16932"/>
                    <a:pt x="4045" y="17372"/>
                  </a:cubicBezTo>
                  <a:cubicBezTo>
                    <a:pt x="4045" y="17804"/>
                    <a:pt x="4180" y="18173"/>
                    <a:pt x="4444" y="18481"/>
                  </a:cubicBezTo>
                  <a:cubicBezTo>
                    <a:pt x="4714" y="18789"/>
                    <a:pt x="5027" y="18942"/>
                    <a:pt x="5395" y="18942"/>
                  </a:cubicBezTo>
                  <a:moveTo>
                    <a:pt x="16195" y="18942"/>
                  </a:moveTo>
                  <a:cubicBezTo>
                    <a:pt x="16560" y="18942"/>
                    <a:pt x="16878" y="18789"/>
                    <a:pt x="17145" y="18481"/>
                  </a:cubicBezTo>
                  <a:cubicBezTo>
                    <a:pt x="17409" y="18173"/>
                    <a:pt x="17544" y="17804"/>
                    <a:pt x="17544" y="17372"/>
                  </a:cubicBezTo>
                  <a:cubicBezTo>
                    <a:pt x="17544" y="16940"/>
                    <a:pt x="17412" y="16569"/>
                    <a:pt x="17150" y="16252"/>
                  </a:cubicBezTo>
                  <a:cubicBezTo>
                    <a:pt x="16890" y="15944"/>
                    <a:pt x="16572" y="15786"/>
                    <a:pt x="16195" y="15786"/>
                  </a:cubicBezTo>
                  <a:cubicBezTo>
                    <a:pt x="15827" y="15786"/>
                    <a:pt x="15514" y="15941"/>
                    <a:pt x="15249" y="16246"/>
                  </a:cubicBezTo>
                  <a:cubicBezTo>
                    <a:pt x="14990" y="16557"/>
                    <a:pt x="14857" y="16932"/>
                    <a:pt x="14857" y="17372"/>
                  </a:cubicBezTo>
                  <a:cubicBezTo>
                    <a:pt x="14857" y="17804"/>
                    <a:pt x="14990" y="18173"/>
                    <a:pt x="15249" y="18481"/>
                  </a:cubicBezTo>
                  <a:cubicBezTo>
                    <a:pt x="15511" y="18789"/>
                    <a:pt x="15825" y="18942"/>
                    <a:pt x="16195" y="1894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101578" tIns="101578" rIns="101578" bIns="101578" anchor="ctr"/>
            <a:lstStyle/>
            <a:p>
              <a:pPr defTabSz="914013">
                <a:defRPr/>
              </a:pPr>
              <a:endParaRPr lang="es-ES" sz="6600" dirty="0">
                <a:solidFill>
                  <a:srgbClr val="44CEB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Gill Sans" charset="0"/>
                <a:sym typeface="Gill Sans" charset="0"/>
              </a:endParaRPr>
            </a:p>
          </p:txBody>
        </p:sp>
        <p:sp>
          <p:nvSpPr>
            <p:cNvPr id="15" name="AutoShape 84"/>
            <p:cNvSpPr>
              <a:spLocks noChangeAspect="1"/>
            </p:cNvSpPr>
            <p:nvPr/>
          </p:nvSpPr>
          <p:spPr bwMode="auto">
            <a:xfrm>
              <a:off x="7260165" y="4985541"/>
              <a:ext cx="332105" cy="33352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792" y="0"/>
                  </a:moveTo>
                  <a:cubicBezTo>
                    <a:pt x="12101" y="0"/>
                    <a:pt x="13398" y="296"/>
                    <a:pt x="14685" y="897"/>
                  </a:cubicBezTo>
                  <a:cubicBezTo>
                    <a:pt x="15972" y="1496"/>
                    <a:pt x="17128" y="2309"/>
                    <a:pt x="18152" y="3337"/>
                  </a:cubicBezTo>
                  <a:cubicBezTo>
                    <a:pt x="19173" y="4365"/>
                    <a:pt x="20002" y="5565"/>
                    <a:pt x="20642" y="6941"/>
                  </a:cubicBezTo>
                  <a:cubicBezTo>
                    <a:pt x="21277" y="8313"/>
                    <a:pt x="21599" y="9784"/>
                    <a:pt x="21599" y="11354"/>
                  </a:cubicBezTo>
                  <a:cubicBezTo>
                    <a:pt x="21599" y="12995"/>
                    <a:pt x="21305" y="14571"/>
                    <a:pt x="20722" y="16085"/>
                  </a:cubicBezTo>
                  <a:lnTo>
                    <a:pt x="20416" y="16895"/>
                  </a:lnTo>
                  <a:lnTo>
                    <a:pt x="18455" y="17245"/>
                  </a:lnTo>
                  <a:cubicBezTo>
                    <a:pt x="18253" y="18183"/>
                    <a:pt x="17836" y="18965"/>
                    <a:pt x="17210" y="19589"/>
                  </a:cubicBezTo>
                  <a:cubicBezTo>
                    <a:pt x="16584" y="20207"/>
                    <a:pt x="15843" y="20521"/>
                    <a:pt x="14996" y="20521"/>
                  </a:cubicBezTo>
                  <a:lnTo>
                    <a:pt x="14996" y="21074"/>
                  </a:lnTo>
                  <a:cubicBezTo>
                    <a:pt x="14996" y="21218"/>
                    <a:pt x="14953" y="21343"/>
                    <a:pt x="14862" y="21447"/>
                  </a:cubicBezTo>
                  <a:cubicBezTo>
                    <a:pt x="14770" y="21549"/>
                    <a:pt x="14664" y="21599"/>
                    <a:pt x="14534" y="21599"/>
                  </a:cubicBezTo>
                  <a:lnTo>
                    <a:pt x="13633" y="21599"/>
                  </a:lnTo>
                  <a:cubicBezTo>
                    <a:pt x="13513" y="21599"/>
                    <a:pt x="13407" y="21549"/>
                    <a:pt x="13322" y="21447"/>
                  </a:cubicBezTo>
                  <a:cubicBezTo>
                    <a:pt x="13238" y="21343"/>
                    <a:pt x="13193" y="21218"/>
                    <a:pt x="13193" y="21074"/>
                  </a:cubicBezTo>
                  <a:lnTo>
                    <a:pt x="13193" y="11354"/>
                  </a:lnTo>
                  <a:cubicBezTo>
                    <a:pt x="13193" y="11210"/>
                    <a:pt x="13238" y="11081"/>
                    <a:pt x="13322" y="10970"/>
                  </a:cubicBezTo>
                  <a:cubicBezTo>
                    <a:pt x="13407" y="10857"/>
                    <a:pt x="13513" y="10798"/>
                    <a:pt x="13633" y="10798"/>
                  </a:cubicBezTo>
                  <a:lnTo>
                    <a:pt x="14534" y="10798"/>
                  </a:lnTo>
                  <a:cubicBezTo>
                    <a:pt x="14654" y="10798"/>
                    <a:pt x="14763" y="10857"/>
                    <a:pt x="14857" y="10970"/>
                  </a:cubicBezTo>
                  <a:cubicBezTo>
                    <a:pt x="14949" y="11081"/>
                    <a:pt x="14996" y="11210"/>
                    <a:pt x="14996" y="11354"/>
                  </a:cubicBezTo>
                  <a:lnTo>
                    <a:pt x="14996" y="11880"/>
                  </a:lnTo>
                  <a:cubicBezTo>
                    <a:pt x="15655" y="11880"/>
                    <a:pt x="16262" y="12077"/>
                    <a:pt x="16810" y="12476"/>
                  </a:cubicBezTo>
                  <a:cubicBezTo>
                    <a:pt x="17359" y="12874"/>
                    <a:pt x="17787" y="13396"/>
                    <a:pt x="18095" y="14046"/>
                  </a:cubicBezTo>
                  <a:lnTo>
                    <a:pt x="18533" y="13947"/>
                  </a:lnTo>
                  <a:cubicBezTo>
                    <a:pt x="18782" y="13136"/>
                    <a:pt x="18900" y="12272"/>
                    <a:pt x="18893" y="11354"/>
                  </a:cubicBezTo>
                  <a:cubicBezTo>
                    <a:pt x="18893" y="10228"/>
                    <a:pt x="18648" y="9177"/>
                    <a:pt x="18156" y="8194"/>
                  </a:cubicBezTo>
                  <a:cubicBezTo>
                    <a:pt x="17665" y="7220"/>
                    <a:pt x="17024" y="6362"/>
                    <a:pt x="16238" y="5622"/>
                  </a:cubicBezTo>
                  <a:cubicBezTo>
                    <a:pt x="15455" y="4882"/>
                    <a:pt x="14584" y="4300"/>
                    <a:pt x="13621" y="3877"/>
                  </a:cubicBezTo>
                  <a:cubicBezTo>
                    <a:pt x="12659" y="3456"/>
                    <a:pt x="11717" y="3241"/>
                    <a:pt x="10792" y="3241"/>
                  </a:cubicBezTo>
                  <a:cubicBezTo>
                    <a:pt x="9868" y="3241"/>
                    <a:pt x="8929" y="3456"/>
                    <a:pt x="7971" y="3877"/>
                  </a:cubicBezTo>
                  <a:cubicBezTo>
                    <a:pt x="7015" y="4300"/>
                    <a:pt x="6140" y="4879"/>
                    <a:pt x="5358" y="5608"/>
                  </a:cubicBezTo>
                  <a:cubicBezTo>
                    <a:pt x="4572" y="6336"/>
                    <a:pt x="3934" y="7198"/>
                    <a:pt x="3443" y="8183"/>
                  </a:cubicBezTo>
                  <a:cubicBezTo>
                    <a:pt x="2951" y="9171"/>
                    <a:pt x="2704" y="10219"/>
                    <a:pt x="2704" y="11329"/>
                  </a:cubicBezTo>
                  <a:cubicBezTo>
                    <a:pt x="2704" y="12267"/>
                    <a:pt x="2824" y="13136"/>
                    <a:pt x="3066" y="13947"/>
                  </a:cubicBezTo>
                  <a:lnTo>
                    <a:pt x="3504" y="14046"/>
                  </a:lnTo>
                  <a:cubicBezTo>
                    <a:pt x="3812" y="13396"/>
                    <a:pt x="4240" y="12874"/>
                    <a:pt x="4789" y="12476"/>
                  </a:cubicBezTo>
                  <a:cubicBezTo>
                    <a:pt x="5337" y="12077"/>
                    <a:pt x="5942" y="11880"/>
                    <a:pt x="6603" y="11880"/>
                  </a:cubicBezTo>
                  <a:lnTo>
                    <a:pt x="6603" y="11354"/>
                  </a:lnTo>
                  <a:cubicBezTo>
                    <a:pt x="6603" y="11210"/>
                    <a:pt x="6646" y="11081"/>
                    <a:pt x="6737" y="10970"/>
                  </a:cubicBezTo>
                  <a:cubicBezTo>
                    <a:pt x="6827" y="10857"/>
                    <a:pt x="6935" y="10798"/>
                    <a:pt x="7065" y="10798"/>
                  </a:cubicBezTo>
                  <a:lnTo>
                    <a:pt x="7966" y="10798"/>
                  </a:lnTo>
                  <a:cubicBezTo>
                    <a:pt x="8086" y="10798"/>
                    <a:pt x="8187" y="10857"/>
                    <a:pt x="8270" y="10970"/>
                  </a:cubicBezTo>
                  <a:cubicBezTo>
                    <a:pt x="8352" y="11081"/>
                    <a:pt x="8392" y="11210"/>
                    <a:pt x="8392" y="11354"/>
                  </a:cubicBezTo>
                  <a:lnTo>
                    <a:pt x="8392" y="21074"/>
                  </a:lnTo>
                  <a:cubicBezTo>
                    <a:pt x="8392" y="21218"/>
                    <a:pt x="8352" y="21343"/>
                    <a:pt x="8270" y="21447"/>
                  </a:cubicBezTo>
                  <a:cubicBezTo>
                    <a:pt x="8187" y="21549"/>
                    <a:pt x="8086" y="21599"/>
                    <a:pt x="7966" y="21599"/>
                  </a:cubicBezTo>
                  <a:lnTo>
                    <a:pt x="7065" y="21599"/>
                  </a:lnTo>
                  <a:cubicBezTo>
                    <a:pt x="6945" y="21599"/>
                    <a:pt x="6836" y="21549"/>
                    <a:pt x="6742" y="21447"/>
                  </a:cubicBezTo>
                  <a:cubicBezTo>
                    <a:pt x="6650" y="21343"/>
                    <a:pt x="6603" y="21218"/>
                    <a:pt x="6603" y="21074"/>
                  </a:cubicBezTo>
                  <a:lnTo>
                    <a:pt x="6603" y="20521"/>
                  </a:lnTo>
                  <a:cubicBezTo>
                    <a:pt x="6189" y="20521"/>
                    <a:pt x="5789" y="20436"/>
                    <a:pt x="5403" y="20270"/>
                  </a:cubicBezTo>
                  <a:cubicBezTo>
                    <a:pt x="5015" y="20103"/>
                    <a:pt x="4671" y="19877"/>
                    <a:pt x="4370" y="19589"/>
                  </a:cubicBezTo>
                  <a:cubicBezTo>
                    <a:pt x="4073" y="19298"/>
                    <a:pt x="3814" y="18956"/>
                    <a:pt x="3598" y="18558"/>
                  </a:cubicBezTo>
                  <a:cubicBezTo>
                    <a:pt x="3388" y="18163"/>
                    <a:pt x="3233" y="17725"/>
                    <a:pt x="3144" y="17245"/>
                  </a:cubicBezTo>
                  <a:lnTo>
                    <a:pt x="1172" y="16895"/>
                  </a:lnTo>
                  <a:lnTo>
                    <a:pt x="877" y="16085"/>
                  </a:lnTo>
                  <a:cubicBezTo>
                    <a:pt x="294" y="14571"/>
                    <a:pt x="0" y="12987"/>
                    <a:pt x="0" y="11326"/>
                  </a:cubicBezTo>
                  <a:cubicBezTo>
                    <a:pt x="0" y="9776"/>
                    <a:pt x="320" y="8310"/>
                    <a:pt x="957" y="6938"/>
                  </a:cubicBezTo>
                  <a:cubicBezTo>
                    <a:pt x="1595" y="5563"/>
                    <a:pt x="2426" y="4363"/>
                    <a:pt x="3447" y="3335"/>
                  </a:cubicBezTo>
                  <a:cubicBezTo>
                    <a:pt x="4469" y="2307"/>
                    <a:pt x="5622" y="1493"/>
                    <a:pt x="6909" y="895"/>
                  </a:cubicBezTo>
                  <a:cubicBezTo>
                    <a:pt x="8192" y="296"/>
                    <a:pt x="9486" y="0"/>
                    <a:pt x="10792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101578" tIns="101578" rIns="101578" bIns="101578" anchor="ctr"/>
            <a:lstStyle/>
            <a:p>
              <a:pPr defTabSz="914013">
                <a:defRPr/>
              </a:pPr>
              <a:endParaRPr lang="es-ES" sz="6600" dirty="0">
                <a:solidFill>
                  <a:srgbClr val="44CEB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Gill Sans" charset="0"/>
                <a:sym typeface="Gill Sans" charset="0"/>
              </a:endParaRPr>
            </a:p>
          </p:txBody>
        </p:sp>
        <p:sp>
          <p:nvSpPr>
            <p:cNvPr id="16" name="Freeform 16"/>
            <p:cNvSpPr>
              <a:spLocks noChangeAspect="1" noChangeArrowheads="1"/>
            </p:cNvSpPr>
            <p:nvPr/>
          </p:nvSpPr>
          <p:spPr bwMode="auto">
            <a:xfrm>
              <a:off x="5976105" y="2095116"/>
              <a:ext cx="261548" cy="410861"/>
            </a:xfrm>
            <a:custGeom>
              <a:avLst/>
              <a:gdLst>
                <a:gd name="T0" fmla="*/ 406 w 657"/>
                <a:gd name="T1" fmla="*/ 947 h 1032"/>
                <a:gd name="T2" fmla="*/ 333 w 657"/>
                <a:gd name="T3" fmla="*/ 1031 h 1032"/>
                <a:gd name="T4" fmla="*/ 250 w 657"/>
                <a:gd name="T5" fmla="*/ 947 h 1032"/>
                <a:gd name="T6" fmla="*/ 448 w 657"/>
                <a:gd name="T7" fmla="*/ 916 h 1032"/>
                <a:gd name="T8" fmla="*/ 198 w 657"/>
                <a:gd name="T9" fmla="*/ 833 h 1032"/>
                <a:gd name="T10" fmla="*/ 656 w 657"/>
                <a:gd name="T11" fmla="*/ 333 h 1032"/>
                <a:gd name="T12" fmla="*/ 562 w 657"/>
                <a:gd name="T13" fmla="*/ 562 h 1032"/>
                <a:gd name="T14" fmla="*/ 531 w 657"/>
                <a:gd name="T15" fmla="*/ 635 h 1032"/>
                <a:gd name="T16" fmla="*/ 500 w 657"/>
                <a:gd name="T17" fmla="*/ 708 h 1032"/>
                <a:gd name="T18" fmla="*/ 500 w 657"/>
                <a:gd name="T19" fmla="*/ 729 h 1032"/>
                <a:gd name="T20" fmla="*/ 166 w 657"/>
                <a:gd name="T21" fmla="*/ 791 h 1032"/>
                <a:gd name="T22" fmla="*/ 156 w 657"/>
                <a:gd name="T23" fmla="*/ 708 h 1032"/>
                <a:gd name="T24" fmla="*/ 135 w 657"/>
                <a:gd name="T25" fmla="*/ 635 h 1032"/>
                <a:gd name="T26" fmla="*/ 93 w 657"/>
                <a:gd name="T27" fmla="*/ 552 h 1032"/>
                <a:gd name="T28" fmla="*/ 0 w 657"/>
                <a:gd name="T29" fmla="*/ 333 h 1032"/>
                <a:gd name="T30" fmla="*/ 333 w 657"/>
                <a:gd name="T31" fmla="*/ 0 h 1032"/>
                <a:gd name="T32" fmla="*/ 656 w 657"/>
                <a:gd name="T33" fmla="*/ 333 h 1032"/>
                <a:gd name="T34" fmla="*/ 510 w 657"/>
                <a:gd name="T35" fmla="*/ 156 h 1032"/>
                <a:gd name="T36" fmla="*/ 156 w 657"/>
                <a:gd name="T37" fmla="*/ 156 h 1032"/>
                <a:gd name="T38" fmla="*/ 146 w 657"/>
                <a:gd name="T39" fmla="*/ 499 h 1032"/>
                <a:gd name="T40" fmla="*/ 166 w 657"/>
                <a:gd name="T41" fmla="*/ 541 h 1032"/>
                <a:gd name="T42" fmla="*/ 229 w 657"/>
                <a:gd name="T43" fmla="*/ 666 h 1032"/>
                <a:gd name="T44" fmla="*/ 427 w 657"/>
                <a:gd name="T45" fmla="*/ 718 h 1032"/>
                <a:gd name="T46" fmla="*/ 458 w 657"/>
                <a:gd name="T47" fmla="*/ 604 h 1032"/>
                <a:gd name="T48" fmla="*/ 510 w 657"/>
                <a:gd name="T49" fmla="*/ 520 h 1032"/>
                <a:gd name="T50" fmla="*/ 583 w 657"/>
                <a:gd name="T51" fmla="*/ 333 h 1032"/>
                <a:gd name="T52" fmla="*/ 354 w 657"/>
                <a:gd name="T53" fmla="*/ 354 h 1032"/>
                <a:gd name="T54" fmla="*/ 302 w 657"/>
                <a:gd name="T55" fmla="*/ 354 h 1032"/>
                <a:gd name="T56" fmla="*/ 239 w 657"/>
                <a:gd name="T57" fmla="*/ 354 h 1032"/>
                <a:gd name="T58" fmla="*/ 250 w 657"/>
                <a:gd name="T59" fmla="*/ 499 h 1032"/>
                <a:gd name="T60" fmla="*/ 302 w 657"/>
                <a:gd name="T61" fmla="*/ 499 h 1032"/>
                <a:gd name="T62" fmla="*/ 364 w 657"/>
                <a:gd name="T63" fmla="*/ 499 h 1032"/>
                <a:gd name="T64" fmla="*/ 416 w 657"/>
                <a:gd name="T65" fmla="*/ 499 h 1032"/>
                <a:gd name="T66" fmla="*/ 427 w 657"/>
                <a:gd name="T67" fmla="*/ 354 h 1032"/>
                <a:gd name="T68" fmla="*/ 385 w 657"/>
                <a:gd name="T69" fmla="*/ 416 h 1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57" h="1032">
                  <a:moveTo>
                    <a:pt x="250" y="947"/>
                  </a:moveTo>
                  <a:cubicBezTo>
                    <a:pt x="406" y="947"/>
                    <a:pt x="406" y="947"/>
                    <a:pt x="406" y="947"/>
                  </a:cubicBezTo>
                  <a:cubicBezTo>
                    <a:pt x="406" y="968"/>
                    <a:pt x="396" y="989"/>
                    <a:pt x="385" y="1010"/>
                  </a:cubicBezTo>
                  <a:cubicBezTo>
                    <a:pt x="364" y="1020"/>
                    <a:pt x="354" y="1031"/>
                    <a:pt x="333" y="1031"/>
                  </a:cubicBezTo>
                  <a:cubicBezTo>
                    <a:pt x="312" y="1031"/>
                    <a:pt x="291" y="1020"/>
                    <a:pt x="281" y="1010"/>
                  </a:cubicBezTo>
                  <a:cubicBezTo>
                    <a:pt x="260" y="989"/>
                    <a:pt x="250" y="968"/>
                    <a:pt x="250" y="947"/>
                  </a:cubicBezTo>
                  <a:close/>
                  <a:moveTo>
                    <a:pt x="208" y="916"/>
                  </a:moveTo>
                  <a:cubicBezTo>
                    <a:pt x="448" y="916"/>
                    <a:pt x="448" y="916"/>
                    <a:pt x="448" y="916"/>
                  </a:cubicBezTo>
                  <a:cubicBezTo>
                    <a:pt x="458" y="833"/>
                    <a:pt x="458" y="833"/>
                    <a:pt x="458" y="833"/>
                  </a:cubicBezTo>
                  <a:cubicBezTo>
                    <a:pt x="198" y="833"/>
                    <a:pt x="198" y="833"/>
                    <a:pt x="198" y="833"/>
                  </a:cubicBezTo>
                  <a:lnTo>
                    <a:pt x="208" y="916"/>
                  </a:lnTo>
                  <a:close/>
                  <a:moveTo>
                    <a:pt x="656" y="333"/>
                  </a:moveTo>
                  <a:cubicBezTo>
                    <a:pt x="656" y="416"/>
                    <a:pt x="625" y="489"/>
                    <a:pt x="573" y="552"/>
                  </a:cubicBezTo>
                  <a:lnTo>
                    <a:pt x="562" y="562"/>
                  </a:lnTo>
                  <a:cubicBezTo>
                    <a:pt x="562" y="562"/>
                    <a:pt x="562" y="572"/>
                    <a:pt x="552" y="572"/>
                  </a:cubicBezTo>
                  <a:cubicBezTo>
                    <a:pt x="541" y="593"/>
                    <a:pt x="541" y="614"/>
                    <a:pt x="531" y="635"/>
                  </a:cubicBezTo>
                  <a:cubicBezTo>
                    <a:pt x="521" y="656"/>
                    <a:pt x="510" y="677"/>
                    <a:pt x="510" y="697"/>
                  </a:cubicBezTo>
                  <a:cubicBezTo>
                    <a:pt x="500" y="697"/>
                    <a:pt x="500" y="697"/>
                    <a:pt x="500" y="708"/>
                  </a:cubicBezTo>
                  <a:lnTo>
                    <a:pt x="500" y="718"/>
                  </a:lnTo>
                  <a:cubicBezTo>
                    <a:pt x="500" y="729"/>
                    <a:pt x="500" y="729"/>
                    <a:pt x="500" y="729"/>
                  </a:cubicBezTo>
                  <a:cubicBezTo>
                    <a:pt x="500" y="791"/>
                    <a:pt x="500" y="791"/>
                    <a:pt x="500" y="791"/>
                  </a:cubicBezTo>
                  <a:cubicBezTo>
                    <a:pt x="166" y="791"/>
                    <a:pt x="166" y="791"/>
                    <a:pt x="166" y="791"/>
                  </a:cubicBezTo>
                  <a:cubicBezTo>
                    <a:pt x="166" y="729"/>
                    <a:pt x="166" y="729"/>
                    <a:pt x="166" y="729"/>
                  </a:cubicBezTo>
                  <a:cubicBezTo>
                    <a:pt x="166" y="718"/>
                    <a:pt x="156" y="718"/>
                    <a:pt x="156" y="708"/>
                  </a:cubicBezTo>
                  <a:lnTo>
                    <a:pt x="156" y="697"/>
                  </a:lnTo>
                  <a:cubicBezTo>
                    <a:pt x="146" y="677"/>
                    <a:pt x="146" y="656"/>
                    <a:pt x="135" y="635"/>
                  </a:cubicBezTo>
                  <a:cubicBezTo>
                    <a:pt x="125" y="614"/>
                    <a:pt x="114" y="593"/>
                    <a:pt x="104" y="572"/>
                  </a:cubicBezTo>
                  <a:cubicBezTo>
                    <a:pt x="93" y="562"/>
                    <a:pt x="93" y="562"/>
                    <a:pt x="93" y="552"/>
                  </a:cubicBezTo>
                  <a:lnTo>
                    <a:pt x="83" y="552"/>
                  </a:lnTo>
                  <a:cubicBezTo>
                    <a:pt x="31" y="489"/>
                    <a:pt x="0" y="416"/>
                    <a:pt x="0" y="333"/>
                  </a:cubicBezTo>
                  <a:cubicBezTo>
                    <a:pt x="0" y="239"/>
                    <a:pt x="31" y="166"/>
                    <a:pt x="104" y="104"/>
                  </a:cubicBezTo>
                  <a:cubicBezTo>
                    <a:pt x="166" y="31"/>
                    <a:pt x="239" y="0"/>
                    <a:pt x="333" y="0"/>
                  </a:cubicBezTo>
                  <a:cubicBezTo>
                    <a:pt x="416" y="0"/>
                    <a:pt x="500" y="31"/>
                    <a:pt x="562" y="104"/>
                  </a:cubicBezTo>
                  <a:cubicBezTo>
                    <a:pt x="625" y="166"/>
                    <a:pt x="656" y="239"/>
                    <a:pt x="656" y="333"/>
                  </a:cubicBezTo>
                  <a:close/>
                  <a:moveTo>
                    <a:pt x="583" y="333"/>
                  </a:moveTo>
                  <a:cubicBezTo>
                    <a:pt x="583" y="260"/>
                    <a:pt x="562" y="198"/>
                    <a:pt x="510" y="156"/>
                  </a:cubicBezTo>
                  <a:cubicBezTo>
                    <a:pt x="458" y="104"/>
                    <a:pt x="396" y="83"/>
                    <a:pt x="333" y="83"/>
                  </a:cubicBezTo>
                  <a:cubicBezTo>
                    <a:pt x="260" y="83"/>
                    <a:pt x="198" y="104"/>
                    <a:pt x="156" y="156"/>
                  </a:cubicBezTo>
                  <a:cubicBezTo>
                    <a:pt x="104" y="198"/>
                    <a:pt x="73" y="260"/>
                    <a:pt x="73" y="333"/>
                  </a:cubicBezTo>
                  <a:cubicBezTo>
                    <a:pt x="73" y="396"/>
                    <a:pt x="93" y="448"/>
                    <a:pt x="146" y="499"/>
                  </a:cubicBezTo>
                  <a:cubicBezTo>
                    <a:pt x="146" y="499"/>
                    <a:pt x="146" y="510"/>
                    <a:pt x="156" y="510"/>
                  </a:cubicBezTo>
                  <a:cubicBezTo>
                    <a:pt x="156" y="520"/>
                    <a:pt x="166" y="531"/>
                    <a:pt x="166" y="541"/>
                  </a:cubicBezTo>
                  <a:cubicBezTo>
                    <a:pt x="177" y="562"/>
                    <a:pt x="187" y="583"/>
                    <a:pt x="198" y="604"/>
                  </a:cubicBezTo>
                  <a:cubicBezTo>
                    <a:pt x="208" y="624"/>
                    <a:pt x="218" y="645"/>
                    <a:pt x="229" y="666"/>
                  </a:cubicBezTo>
                  <a:cubicBezTo>
                    <a:pt x="229" y="697"/>
                    <a:pt x="239" y="708"/>
                    <a:pt x="239" y="718"/>
                  </a:cubicBezTo>
                  <a:cubicBezTo>
                    <a:pt x="427" y="718"/>
                    <a:pt x="427" y="718"/>
                    <a:pt x="427" y="718"/>
                  </a:cubicBezTo>
                  <a:cubicBezTo>
                    <a:pt x="427" y="708"/>
                    <a:pt x="427" y="697"/>
                    <a:pt x="437" y="666"/>
                  </a:cubicBezTo>
                  <a:cubicBezTo>
                    <a:pt x="437" y="645"/>
                    <a:pt x="448" y="624"/>
                    <a:pt x="458" y="604"/>
                  </a:cubicBezTo>
                  <a:cubicBezTo>
                    <a:pt x="468" y="583"/>
                    <a:pt x="479" y="562"/>
                    <a:pt x="489" y="541"/>
                  </a:cubicBezTo>
                  <a:cubicBezTo>
                    <a:pt x="489" y="531"/>
                    <a:pt x="500" y="520"/>
                    <a:pt x="510" y="520"/>
                  </a:cubicBezTo>
                  <a:cubicBezTo>
                    <a:pt x="510" y="510"/>
                    <a:pt x="510" y="499"/>
                    <a:pt x="521" y="499"/>
                  </a:cubicBezTo>
                  <a:cubicBezTo>
                    <a:pt x="562" y="448"/>
                    <a:pt x="583" y="396"/>
                    <a:pt x="583" y="333"/>
                  </a:cubicBezTo>
                  <a:close/>
                  <a:moveTo>
                    <a:pt x="385" y="416"/>
                  </a:moveTo>
                  <a:cubicBezTo>
                    <a:pt x="354" y="354"/>
                    <a:pt x="354" y="354"/>
                    <a:pt x="354" y="354"/>
                  </a:cubicBezTo>
                  <a:cubicBezTo>
                    <a:pt x="333" y="302"/>
                    <a:pt x="333" y="302"/>
                    <a:pt x="333" y="302"/>
                  </a:cubicBezTo>
                  <a:cubicBezTo>
                    <a:pt x="302" y="354"/>
                    <a:pt x="302" y="354"/>
                    <a:pt x="302" y="354"/>
                  </a:cubicBezTo>
                  <a:cubicBezTo>
                    <a:pt x="271" y="416"/>
                    <a:pt x="271" y="416"/>
                    <a:pt x="271" y="416"/>
                  </a:cubicBezTo>
                  <a:cubicBezTo>
                    <a:pt x="239" y="354"/>
                    <a:pt x="239" y="354"/>
                    <a:pt x="239" y="354"/>
                  </a:cubicBezTo>
                  <a:cubicBezTo>
                    <a:pt x="187" y="385"/>
                    <a:pt x="187" y="385"/>
                    <a:pt x="187" y="385"/>
                  </a:cubicBezTo>
                  <a:cubicBezTo>
                    <a:pt x="250" y="499"/>
                    <a:pt x="250" y="499"/>
                    <a:pt x="250" y="499"/>
                  </a:cubicBezTo>
                  <a:cubicBezTo>
                    <a:pt x="271" y="552"/>
                    <a:pt x="271" y="552"/>
                    <a:pt x="271" y="552"/>
                  </a:cubicBezTo>
                  <a:cubicBezTo>
                    <a:pt x="302" y="499"/>
                    <a:pt x="302" y="499"/>
                    <a:pt x="302" y="499"/>
                  </a:cubicBezTo>
                  <a:cubicBezTo>
                    <a:pt x="333" y="437"/>
                    <a:pt x="333" y="437"/>
                    <a:pt x="333" y="437"/>
                  </a:cubicBezTo>
                  <a:cubicBezTo>
                    <a:pt x="364" y="499"/>
                    <a:pt x="364" y="499"/>
                    <a:pt x="364" y="499"/>
                  </a:cubicBezTo>
                  <a:cubicBezTo>
                    <a:pt x="385" y="552"/>
                    <a:pt x="385" y="552"/>
                    <a:pt x="385" y="552"/>
                  </a:cubicBezTo>
                  <a:cubicBezTo>
                    <a:pt x="416" y="499"/>
                    <a:pt x="416" y="499"/>
                    <a:pt x="416" y="499"/>
                  </a:cubicBezTo>
                  <a:cubicBezTo>
                    <a:pt x="479" y="385"/>
                    <a:pt x="479" y="385"/>
                    <a:pt x="479" y="385"/>
                  </a:cubicBezTo>
                  <a:cubicBezTo>
                    <a:pt x="427" y="354"/>
                    <a:pt x="427" y="354"/>
                    <a:pt x="427" y="354"/>
                  </a:cubicBezTo>
                  <a:lnTo>
                    <a:pt x="385" y="416"/>
                  </a:lnTo>
                  <a:close/>
                  <a:moveTo>
                    <a:pt x="385" y="416"/>
                  </a:moveTo>
                  <a:lnTo>
                    <a:pt x="385" y="4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none" lIns="182843" tIns="91422" rIns="182843" bIns="91422" anchor="ctr"/>
            <a:lstStyle/>
            <a:p>
              <a:pPr>
                <a:defRPr/>
              </a:pPr>
              <a:endParaRPr lang="en-US" sz="2400" dirty="0">
                <a:ea typeface="SimSun" charset="0"/>
              </a:endParaRPr>
            </a:p>
          </p:txBody>
        </p:sp>
        <p:sp>
          <p:nvSpPr>
            <p:cNvPr id="17" name="AutoShape 123"/>
            <p:cNvSpPr>
              <a:spLocks noChangeAspect="1"/>
            </p:cNvSpPr>
            <p:nvPr/>
          </p:nvSpPr>
          <p:spPr bwMode="auto">
            <a:xfrm>
              <a:off x="5940208" y="3368680"/>
              <a:ext cx="367003" cy="40380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599" y="6949"/>
                  </a:moveTo>
                  <a:cubicBezTo>
                    <a:pt x="21599" y="7542"/>
                    <a:pt x="21407" y="8153"/>
                    <a:pt x="21017" y="8781"/>
                  </a:cubicBezTo>
                  <a:cubicBezTo>
                    <a:pt x="20628" y="9416"/>
                    <a:pt x="20109" y="10015"/>
                    <a:pt x="19458" y="10585"/>
                  </a:cubicBezTo>
                  <a:cubicBezTo>
                    <a:pt x="18806" y="11152"/>
                    <a:pt x="18040" y="11651"/>
                    <a:pt x="17159" y="12083"/>
                  </a:cubicBezTo>
                  <a:cubicBezTo>
                    <a:pt x="16275" y="12512"/>
                    <a:pt x="15327" y="12820"/>
                    <a:pt x="14315" y="12996"/>
                  </a:cubicBezTo>
                  <a:cubicBezTo>
                    <a:pt x="13880" y="13090"/>
                    <a:pt x="13492" y="13284"/>
                    <a:pt x="13151" y="13578"/>
                  </a:cubicBezTo>
                  <a:cubicBezTo>
                    <a:pt x="12809" y="13872"/>
                    <a:pt x="12641" y="14204"/>
                    <a:pt x="12641" y="14571"/>
                  </a:cubicBezTo>
                  <a:cubicBezTo>
                    <a:pt x="12641" y="14900"/>
                    <a:pt x="12713" y="15140"/>
                    <a:pt x="12865" y="15293"/>
                  </a:cubicBezTo>
                  <a:cubicBezTo>
                    <a:pt x="13015" y="15449"/>
                    <a:pt x="13177" y="15596"/>
                    <a:pt x="13364" y="15728"/>
                  </a:cubicBezTo>
                  <a:cubicBezTo>
                    <a:pt x="13546" y="15866"/>
                    <a:pt x="13717" y="16010"/>
                    <a:pt x="13874" y="16169"/>
                  </a:cubicBezTo>
                  <a:cubicBezTo>
                    <a:pt x="14032" y="16330"/>
                    <a:pt x="14125" y="16574"/>
                    <a:pt x="14160" y="16903"/>
                  </a:cubicBezTo>
                  <a:cubicBezTo>
                    <a:pt x="14195" y="17117"/>
                    <a:pt x="14187" y="17340"/>
                    <a:pt x="14133" y="17564"/>
                  </a:cubicBezTo>
                  <a:cubicBezTo>
                    <a:pt x="14099" y="17696"/>
                    <a:pt x="14200" y="17805"/>
                    <a:pt x="14432" y="17893"/>
                  </a:cubicBezTo>
                  <a:cubicBezTo>
                    <a:pt x="14667" y="17981"/>
                    <a:pt x="14956" y="18069"/>
                    <a:pt x="15295" y="18154"/>
                  </a:cubicBezTo>
                  <a:cubicBezTo>
                    <a:pt x="15637" y="18236"/>
                    <a:pt x="15987" y="18342"/>
                    <a:pt x="16344" y="18468"/>
                  </a:cubicBezTo>
                  <a:cubicBezTo>
                    <a:pt x="16705" y="18595"/>
                    <a:pt x="16975" y="18756"/>
                    <a:pt x="17164" y="18953"/>
                  </a:cubicBezTo>
                  <a:cubicBezTo>
                    <a:pt x="17266" y="19050"/>
                    <a:pt x="17351" y="19232"/>
                    <a:pt x="17415" y="19511"/>
                  </a:cubicBezTo>
                  <a:cubicBezTo>
                    <a:pt x="17477" y="19790"/>
                    <a:pt x="17519" y="20090"/>
                    <a:pt x="17535" y="20416"/>
                  </a:cubicBezTo>
                  <a:cubicBezTo>
                    <a:pt x="17554" y="20727"/>
                    <a:pt x="17527" y="21000"/>
                    <a:pt x="17463" y="21241"/>
                  </a:cubicBezTo>
                  <a:cubicBezTo>
                    <a:pt x="17394" y="21479"/>
                    <a:pt x="17268" y="21599"/>
                    <a:pt x="17089" y="21599"/>
                  </a:cubicBezTo>
                  <a:lnTo>
                    <a:pt x="4496" y="21599"/>
                  </a:lnTo>
                  <a:cubicBezTo>
                    <a:pt x="4328" y="21599"/>
                    <a:pt x="4205" y="21479"/>
                    <a:pt x="4130" y="21241"/>
                  </a:cubicBezTo>
                  <a:cubicBezTo>
                    <a:pt x="4061" y="21000"/>
                    <a:pt x="4032" y="20727"/>
                    <a:pt x="4048" y="20416"/>
                  </a:cubicBezTo>
                  <a:cubicBezTo>
                    <a:pt x="4066" y="20090"/>
                    <a:pt x="4109" y="19790"/>
                    <a:pt x="4170" y="19511"/>
                  </a:cubicBezTo>
                  <a:cubicBezTo>
                    <a:pt x="4235" y="19232"/>
                    <a:pt x="4317" y="19050"/>
                    <a:pt x="4421" y="18953"/>
                  </a:cubicBezTo>
                  <a:cubicBezTo>
                    <a:pt x="4616" y="18768"/>
                    <a:pt x="4889" y="18606"/>
                    <a:pt x="5239" y="18474"/>
                  </a:cubicBezTo>
                  <a:cubicBezTo>
                    <a:pt x="5588" y="18345"/>
                    <a:pt x="5933" y="18236"/>
                    <a:pt x="6269" y="18154"/>
                  </a:cubicBezTo>
                  <a:cubicBezTo>
                    <a:pt x="6606" y="18069"/>
                    <a:pt x="6897" y="17984"/>
                    <a:pt x="7145" y="17901"/>
                  </a:cubicBezTo>
                  <a:cubicBezTo>
                    <a:pt x="7394" y="17816"/>
                    <a:pt x="7498" y="17705"/>
                    <a:pt x="7463" y="17564"/>
                  </a:cubicBezTo>
                  <a:cubicBezTo>
                    <a:pt x="7428" y="17432"/>
                    <a:pt x="7412" y="17311"/>
                    <a:pt x="7412" y="17205"/>
                  </a:cubicBezTo>
                  <a:lnTo>
                    <a:pt x="7412" y="16903"/>
                  </a:lnTo>
                  <a:cubicBezTo>
                    <a:pt x="7428" y="16574"/>
                    <a:pt x="7519" y="16330"/>
                    <a:pt x="7687" y="16169"/>
                  </a:cubicBezTo>
                  <a:cubicBezTo>
                    <a:pt x="7853" y="16010"/>
                    <a:pt x="8034" y="15866"/>
                    <a:pt x="8224" y="15728"/>
                  </a:cubicBezTo>
                  <a:cubicBezTo>
                    <a:pt x="8416" y="15593"/>
                    <a:pt x="8584" y="15446"/>
                    <a:pt x="8729" y="15293"/>
                  </a:cubicBezTo>
                  <a:cubicBezTo>
                    <a:pt x="8873" y="15140"/>
                    <a:pt x="8945" y="14900"/>
                    <a:pt x="8945" y="14571"/>
                  </a:cubicBezTo>
                  <a:cubicBezTo>
                    <a:pt x="8945" y="14204"/>
                    <a:pt x="8777" y="13875"/>
                    <a:pt x="8440" y="13578"/>
                  </a:cubicBezTo>
                  <a:cubicBezTo>
                    <a:pt x="8104" y="13281"/>
                    <a:pt x="7706" y="13090"/>
                    <a:pt x="7247" y="12996"/>
                  </a:cubicBezTo>
                  <a:cubicBezTo>
                    <a:pt x="6251" y="12811"/>
                    <a:pt x="5311" y="12497"/>
                    <a:pt x="4435" y="12062"/>
                  </a:cubicBezTo>
                  <a:cubicBezTo>
                    <a:pt x="3554" y="11628"/>
                    <a:pt x="2790" y="11128"/>
                    <a:pt x="2133" y="10570"/>
                  </a:cubicBezTo>
                  <a:cubicBezTo>
                    <a:pt x="1479" y="10012"/>
                    <a:pt x="958" y="9416"/>
                    <a:pt x="574" y="8781"/>
                  </a:cubicBezTo>
                  <a:cubicBezTo>
                    <a:pt x="189" y="8153"/>
                    <a:pt x="0" y="7542"/>
                    <a:pt x="0" y="6949"/>
                  </a:cubicBezTo>
                  <a:lnTo>
                    <a:pt x="0" y="4320"/>
                  </a:lnTo>
                  <a:cubicBezTo>
                    <a:pt x="0" y="4009"/>
                    <a:pt x="93" y="3756"/>
                    <a:pt x="285" y="3553"/>
                  </a:cubicBezTo>
                  <a:cubicBezTo>
                    <a:pt x="475" y="3354"/>
                    <a:pt x="712" y="3254"/>
                    <a:pt x="998" y="3254"/>
                  </a:cubicBezTo>
                  <a:lnTo>
                    <a:pt x="5124" y="3254"/>
                  </a:lnTo>
                  <a:cubicBezTo>
                    <a:pt x="5108" y="3139"/>
                    <a:pt x="5097" y="3025"/>
                    <a:pt x="5097" y="2901"/>
                  </a:cubicBezTo>
                  <a:lnTo>
                    <a:pt x="5097" y="2564"/>
                  </a:lnTo>
                  <a:lnTo>
                    <a:pt x="5097" y="2505"/>
                  </a:lnTo>
                  <a:cubicBezTo>
                    <a:pt x="5097" y="2005"/>
                    <a:pt x="5118" y="1594"/>
                    <a:pt x="5156" y="1265"/>
                  </a:cubicBezTo>
                  <a:cubicBezTo>
                    <a:pt x="5193" y="939"/>
                    <a:pt x="5260" y="684"/>
                    <a:pt x="5353" y="499"/>
                  </a:cubicBezTo>
                  <a:cubicBezTo>
                    <a:pt x="5444" y="320"/>
                    <a:pt x="5580" y="187"/>
                    <a:pt x="5754" y="111"/>
                  </a:cubicBezTo>
                  <a:cubicBezTo>
                    <a:pt x="5928" y="38"/>
                    <a:pt x="6165" y="0"/>
                    <a:pt x="6464" y="0"/>
                  </a:cubicBezTo>
                  <a:lnTo>
                    <a:pt x="15132" y="0"/>
                  </a:lnTo>
                  <a:cubicBezTo>
                    <a:pt x="15410" y="0"/>
                    <a:pt x="15645" y="38"/>
                    <a:pt x="15829" y="111"/>
                  </a:cubicBezTo>
                  <a:cubicBezTo>
                    <a:pt x="16011" y="187"/>
                    <a:pt x="16149" y="320"/>
                    <a:pt x="16243" y="499"/>
                  </a:cubicBezTo>
                  <a:cubicBezTo>
                    <a:pt x="16336" y="684"/>
                    <a:pt x="16403" y="939"/>
                    <a:pt x="16435" y="1265"/>
                  </a:cubicBezTo>
                  <a:cubicBezTo>
                    <a:pt x="16470" y="1594"/>
                    <a:pt x="16486" y="2006"/>
                    <a:pt x="16486" y="2505"/>
                  </a:cubicBezTo>
                  <a:lnTo>
                    <a:pt x="16486" y="2863"/>
                  </a:lnTo>
                  <a:cubicBezTo>
                    <a:pt x="16486" y="2989"/>
                    <a:pt x="16478" y="3119"/>
                    <a:pt x="16459" y="3251"/>
                  </a:cubicBezTo>
                  <a:lnTo>
                    <a:pt x="20603" y="3251"/>
                  </a:lnTo>
                  <a:cubicBezTo>
                    <a:pt x="20884" y="3251"/>
                    <a:pt x="21119" y="3351"/>
                    <a:pt x="21314" y="3550"/>
                  </a:cubicBezTo>
                  <a:cubicBezTo>
                    <a:pt x="21503" y="3753"/>
                    <a:pt x="21599" y="4006"/>
                    <a:pt x="21599" y="4317"/>
                  </a:cubicBezTo>
                  <a:lnTo>
                    <a:pt x="21599" y="6949"/>
                  </a:lnTo>
                  <a:close/>
                  <a:moveTo>
                    <a:pt x="6283" y="10550"/>
                  </a:moveTo>
                  <a:cubicBezTo>
                    <a:pt x="6072" y="9798"/>
                    <a:pt x="5882" y="8978"/>
                    <a:pt x="5714" y="8082"/>
                  </a:cubicBezTo>
                  <a:cubicBezTo>
                    <a:pt x="5548" y="7189"/>
                    <a:pt x="5407" y="6299"/>
                    <a:pt x="5287" y="5415"/>
                  </a:cubicBezTo>
                  <a:lnTo>
                    <a:pt x="1962" y="5415"/>
                  </a:lnTo>
                  <a:lnTo>
                    <a:pt x="1962" y="6949"/>
                  </a:lnTo>
                  <a:cubicBezTo>
                    <a:pt x="1962" y="7137"/>
                    <a:pt x="2064" y="7389"/>
                    <a:pt x="2264" y="7709"/>
                  </a:cubicBezTo>
                  <a:cubicBezTo>
                    <a:pt x="2462" y="8029"/>
                    <a:pt x="2753" y="8358"/>
                    <a:pt x="3126" y="8699"/>
                  </a:cubicBezTo>
                  <a:cubicBezTo>
                    <a:pt x="3500" y="9040"/>
                    <a:pt x="3954" y="9381"/>
                    <a:pt x="4488" y="9707"/>
                  </a:cubicBezTo>
                  <a:cubicBezTo>
                    <a:pt x="5022" y="10033"/>
                    <a:pt x="5618" y="10315"/>
                    <a:pt x="6283" y="10550"/>
                  </a:cubicBezTo>
                  <a:moveTo>
                    <a:pt x="19629" y="5415"/>
                  </a:moveTo>
                  <a:lnTo>
                    <a:pt x="16280" y="5415"/>
                  </a:lnTo>
                  <a:cubicBezTo>
                    <a:pt x="16179" y="6299"/>
                    <a:pt x="16043" y="7189"/>
                    <a:pt x="15877" y="8082"/>
                  </a:cubicBezTo>
                  <a:cubicBezTo>
                    <a:pt x="15712" y="8978"/>
                    <a:pt x="15522" y="9798"/>
                    <a:pt x="15308" y="10550"/>
                  </a:cubicBezTo>
                  <a:cubicBezTo>
                    <a:pt x="15973" y="10315"/>
                    <a:pt x="16574" y="10033"/>
                    <a:pt x="17105" y="9707"/>
                  </a:cubicBezTo>
                  <a:cubicBezTo>
                    <a:pt x="17637" y="9381"/>
                    <a:pt x="18091" y="9040"/>
                    <a:pt x="18467" y="8699"/>
                  </a:cubicBezTo>
                  <a:cubicBezTo>
                    <a:pt x="18844" y="8358"/>
                    <a:pt x="19130" y="8029"/>
                    <a:pt x="19330" y="7709"/>
                  </a:cubicBezTo>
                  <a:cubicBezTo>
                    <a:pt x="19530" y="7389"/>
                    <a:pt x="19629" y="7137"/>
                    <a:pt x="19629" y="6949"/>
                  </a:cubicBezTo>
                  <a:lnTo>
                    <a:pt x="19629" y="54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50789" tIns="50789" rIns="50789" bIns="50789" anchor="ctr"/>
            <a:lstStyle/>
            <a:p>
              <a:pPr defTabSz="457098">
                <a:defRPr/>
              </a:pPr>
              <a:endParaRPr lang="es-ES" sz="3600" dirty="0">
                <a:solidFill>
                  <a:srgbClr val="44CEB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Gill Sans" charset="0"/>
                <a:sym typeface="Gill Sans" charset="0"/>
              </a:endParaRPr>
            </a:p>
          </p:txBody>
        </p:sp>
        <p:sp>
          <p:nvSpPr>
            <p:cNvPr id="18" name="Freeform 74"/>
            <p:cNvSpPr>
              <a:spLocks noChangeAspect="1" noChangeArrowheads="1"/>
            </p:cNvSpPr>
            <p:nvPr/>
          </p:nvSpPr>
          <p:spPr bwMode="auto">
            <a:xfrm>
              <a:off x="4582257" y="3510209"/>
              <a:ext cx="372367" cy="329811"/>
            </a:xfrm>
            <a:custGeom>
              <a:avLst/>
              <a:gdLst>
                <a:gd name="T0" fmla="*/ 451 w 461"/>
                <a:gd name="T1" fmla="*/ 213 h 409"/>
                <a:gd name="T2" fmla="*/ 451 w 461"/>
                <a:gd name="T3" fmla="*/ 213 h 409"/>
                <a:gd name="T4" fmla="*/ 247 w 461"/>
                <a:gd name="T5" fmla="*/ 17 h 409"/>
                <a:gd name="T6" fmla="*/ 212 w 461"/>
                <a:gd name="T7" fmla="*/ 17 h 409"/>
                <a:gd name="T8" fmla="*/ 9 w 461"/>
                <a:gd name="T9" fmla="*/ 213 h 409"/>
                <a:gd name="T10" fmla="*/ 18 w 461"/>
                <a:gd name="T11" fmla="*/ 230 h 409"/>
                <a:gd name="T12" fmla="*/ 62 w 461"/>
                <a:gd name="T13" fmla="*/ 230 h 409"/>
                <a:gd name="T14" fmla="*/ 62 w 461"/>
                <a:gd name="T15" fmla="*/ 390 h 409"/>
                <a:gd name="T16" fmla="*/ 79 w 461"/>
                <a:gd name="T17" fmla="*/ 408 h 409"/>
                <a:gd name="T18" fmla="*/ 177 w 461"/>
                <a:gd name="T19" fmla="*/ 408 h 409"/>
                <a:gd name="T20" fmla="*/ 177 w 461"/>
                <a:gd name="T21" fmla="*/ 248 h 409"/>
                <a:gd name="T22" fmla="*/ 283 w 461"/>
                <a:gd name="T23" fmla="*/ 248 h 409"/>
                <a:gd name="T24" fmla="*/ 283 w 461"/>
                <a:gd name="T25" fmla="*/ 408 h 409"/>
                <a:gd name="T26" fmla="*/ 381 w 461"/>
                <a:gd name="T27" fmla="*/ 408 h 409"/>
                <a:gd name="T28" fmla="*/ 398 w 461"/>
                <a:gd name="T29" fmla="*/ 390 h 409"/>
                <a:gd name="T30" fmla="*/ 398 w 461"/>
                <a:gd name="T31" fmla="*/ 230 h 409"/>
                <a:gd name="T32" fmla="*/ 443 w 461"/>
                <a:gd name="T33" fmla="*/ 230 h 409"/>
                <a:gd name="T34" fmla="*/ 451 w 461"/>
                <a:gd name="T35" fmla="*/ 213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1" h="409">
                  <a:moveTo>
                    <a:pt x="451" y="213"/>
                  </a:moveTo>
                  <a:lnTo>
                    <a:pt x="451" y="213"/>
                  </a:lnTo>
                  <a:cubicBezTo>
                    <a:pt x="247" y="17"/>
                    <a:pt x="247" y="17"/>
                    <a:pt x="247" y="17"/>
                  </a:cubicBezTo>
                  <a:cubicBezTo>
                    <a:pt x="238" y="0"/>
                    <a:pt x="221" y="0"/>
                    <a:pt x="212" y="17"/>
                  </a:cubicBezTo>
                  <a:cubicBezTo>
                    <a:pt x="9" y="213"/>
                    <a:pt x="9" y="213"/>
                    <a:pt x="9" y="213"/>
                  </a:cubicBezTo>
                  <a:cubicBezTo>
                    <a:pt x="0" y="221"/>
                    <a:pt x="9" y="230"/>
                    <a:pt x="18" y="230"/>
                  </a:cubicBezTo>
                  <a:cubicBezTo>
                    <a:pt x="62" y="230"/>
                    <a:pt x="62" y="230"/>
                    <a:pt x="62" y="230"/>
                  </a:cubicBezTo>
                  <a:cubicBezTo>
                    <a:pt x="62" y="390"/>
                    <a:pt x="62" y="390"/>
                    <a:pt x="62" y="390"/>
                  </a:cubicBezTo>
                  <a:cubicBezTo>
                    <a:pt x="62" y="399"/>
                    <a:pt x="62" y="408"/>
                    <a:pt x="79" y="408"/>
                  </a:cubicBezTo>
                  <a:cubicBezTo>
                    <a:pt x="177" y="408"/>
                    <a:pt x="177" y="408"/>
                    <a:pt x="177" y="408"/>
                  </a:cubicBezTo>
                  <a:cubicBezTo>
                    <a:pt x="177" y="248"/>
                    <a:pt x="177" y="248"/>
                    <a:pt x="177" y="248"/>
                  </a:cubicBezTo>
                  <a:cubicBezTo>
                    <a:pt x="283" y="248"/>
                    <a:pt x="283" y="248"/>
                    <a:pt x="283" y="248"/>
                  </a:cubicBezTo>
                  <a:cubicBezTo>
                    <a:pt x="283" y="408"/>
                    <a:pt x="283" y="408"/>
                    <a:pt x="283" y="408"/>
                  </a:cubicBezTo>
                  <a:cubicBezTo>
                    <a:pt x="381" y="408"/>
                    <a:pt x="381" y="408"/>
                    <a:pt x="381" y="408"/>
                  </a:cubicBezTo>
                  <a:cubicBezTo>
                    <a:pt x="398" y="408"/>
                    <a:pt x="398" y="399"/>
                    <a:pt x="398" y="390"/>
                  </a:cubicBezTo>
                  <a:cubicBezTo>
                    <a:pt x="398" y="230"/>
                    <a:pt x="398" y="230"/>
                    <a:pt x="398" y="230"/>
                  </a:cubicBezTo>
                  <a:cubicBezTo>
                    <a:pt x="443" y="230"/>
                    <a:pt x="443" y="230"/>
                    <a:pt x="443" y="230"/>
                  </a:cubicBezTo>
                  <a:cubicBezTo>
                    <a:pt x="451" y="230"/>
                    <a:pt x="460" y="221"/>
                    <a:pt x="451" y="21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endParaRPr lang="en-US" sz="1050" dirty="0"/>
            </a:p>
          </p:txBody>
        </p:sp>
        <p:sp>
          <p:nvSpPr>
            <p:cNvPr id="19" name="AutoShape 91"/>
            <p:cNvSpPr>
              <a:spLocks noChangeAspect="1"/>
            </p:cNvSpPr>
            <p:nvPr/>
          </p:nvSpPr>
          <p:spPr bwMode="auto">
            <a:xfrm>
              <a:off x="7242931" y="2130656"/>
              <a:ext cx="329461" cy="362502"/>
            </a:xfrm>
            <a:custGeom>
              <a:avLst/>
              <a:gdLst>
                <a:gd name="T0" fmla="+- 0 10795 54"/>
                <a:gd name="T1" fmla="*/ T0 w 21483"/>
                <a:gd name="T2" fmla="*/ 10800 h 21600"/>
                <a:gd name="T3" fmla="+- 0 10795 54"/>
                <a:gd name="T4" fmla="*/ T3 w 21483"/>
                <a:gd name="T5" fmla="*/ 10800 h 21600"/>
                <a:gd name="T6" fmla="+- 0 10795 54"/>
                <a:gd name="T7" fmla="*/ T6 w 21483"/>
                <a:gd name="T8" fmla="*/ 10800 h 21600"/>
                <a:gd name="T9" fmla="+- 0 10795 54"/>
                <a:gd name="T10" fmla="*/ T9 w 21483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483" h="21600">
                  <a:moveTo>
                    <a:pt x="20490" y="581"/>
                  </a:moveTo>
                  <a:cubicBezTo>
                    <a:pt x="20984" y="1781"/>
                    <a:pt x="21295" y="3048"/>
                    <a:pt x="21421" y="4387"/>
                  </a:cubicBezTo>
                  <a:cubicBezTo>
                    <a:pt x="21545" y="5722"/>
                    <a:pt x="21482" y="7179"/>
                    <a:pt x="21220" y="8744"/>
                  </a:cubicBezTo>
                  <a:cubicBezTo>
                    <a:pt x="20549" y="13134"/>
                    <a:pt x="18385" y="16469"/>
                    <a:pt x="14732" y="18748"/>
                  </a:cubicBezTo>
                  <a:cubicBezTo>
                    <a:pt x="13010" y="19857"/>
                    <a:pt x="11265" y="20408"/>
                    <a:pt x="9505" y="20408"/>
                  </a:cubicBezTo>
                  <a:cubicBezTo>
                    <a:pt x="8354" y="20408"/>
                    <a:pt x="7208" y="20165"/>
                    <a:pt x="6064" y="19682"/>
                  </a:cubicBezTo>
                  <a:cubicBezTo>
                    <a:pt x="5893" y="19609"/>
                    <a:pt x="5725" y="19519"/>
                    <a:pt x="5556" y="19411"/>
                  </a:cubicBezTo>
                  <a:cubicBezTo>
                    <a:pt x="5388" y="19301"/>
                    <a:pt x="5221" y="19191"/>
                    <a:pt x="5058" y="19075"/>
                  </a:cubicBezTo>
                  <a:cubicBezTo>
                    <a:pt x="4840" y="18928"/>
                    <a:pt x="4625" y="18790"/>
                    <a:pt x="4414" y="18660"/>
                  </a:cubicBezTo>
                  <a:cubicBezTo>
                    <a:pt x="4199" y="18527"/>
                    <a:pt x="4017" y="18465"/>
                    <a:pt x="3857" y="18465"/>
                  </a:cubicBezTo>
                  <a:cubicBezTo>
                    <a:pt x="3785" y="18485"/>
                    <a:pt x="3698" y="18561"/>
                    <a:pt x="3598" y="18700"/>
                  </a:cubicBezTo>
                  <a:cubicBezTo>
                    <a:pt x="3497" y="18841"/>
                    <a:pt x="3392" y="18996"/>
                    <a:pt x="3287" y="19174"/>
                  </a:cubicBezTo>
                  <a:cubicBezTo>
                    <a:pt x="3184" y="19349"/>
                    <a:pt x="3085" y="19536"/>
                    <a:pt x="2989" y="19728"/>
                  </a:cubicBezTo>
                  <a:cubicBezTo>
                    <a:pt x="2898" y="19922"/>
                    <a:pt x="2821" y="20072"/>
                    <a:pt x="2760" y="20179"/>
                  </a:cubicBezTo>
                  <a:cubicBezTo>
                    <a:pt x="2655" y="20388"/>
                    <a:pt x="2557" y="20575"/>
                    <a:pt x="2463" y="20741"/>
                  </a:cubicBezTo>
                  <a:cubicBezTo>
                    <a:pt x="2372" y="20908"/>
                    <a:pt x="2285" y="21055"/>
                    <a:pt x="2213" y="21182"/>
                  </a:cubicBezTo>
                  <a:cubicBezTo>
                    <a:pt x="2025" y="21461"/>
                    <a:pt x="1787" y="21599"/>
                    <a:pt x="1494" y="21599"/>
                  </a:cubicBezTo>
                  <a:lnTo>
                    <a:pt x="1450" y="21599"/>
                  </a:lnTo>
                  <a:cubicBezTo>
                    <a:pt x="1235" y="21583"/>
                    <a:pt x="1050" y="21526"/>
                    <a:pt x="895" y="21433"/>
                  </a:cubicBezTo>
                  <a:cubicBezTo>
                    <a:pt x="743" y="21334"/>
                    <a:pt x="617" y="21224"/>
                    <a:pt x="521" y="21097"/>
                  </a:cubicBezTo>
                  <a:cubicBezTo>
                    <a:pt x="425" y="20975"/>
                    <a:pt x="348" y="20846"/>
                    <a:pt x="292" y="20716"/>
                  </a:cubicBezTo>
                  <a:cubicBezTo>
                    <a:pt x="236" y="20586"/>
                    <a:pt x="198" y="20484"/>
                    <a:pt x="184" y="20408"/>
                  </a:cubicBezTo>
                  <a:cubicBezTo>
                    <a:pt x="-17" y="20077"/>
                    <a:pt x="-54" y="19724"/>
                    <a:pt x="74" y="19355"/>
                  </a:cubicBezTo>
                  <a:cubicBezTo>
                    <a:pt x="222" y="18877"/>
                    <a:pt x="430" y="18479"/>
                    <a:pt x="699" y="18152"/>
                  </a:cubicBezTo>
                  <a:cubicBezTo>
                    <a:pt x="970" y="17827"/>
                    <a:pt x="1235" y="17536"/>
                    <a:pt x="1494" y="17276"/>
                  </a:cubicBezTo>
                  <a:cubicBezTo>
                    <a:pt x="1712" y="17068"/>
                    <a:pt x="1901" y="16873"/>
                    <a:pt x="2061" y="16692"/>
                  </a:cubicBezTo>
                  <a:cubicBezTo>
                    <a:pt x="2222" y="16511"/>
                    <a:pt x="2325" y="16319"/>
                    <a:pt x="2367" y="16113"/>
                  </a:cubicBezTo>
                  <a:cubicBezTo>
                    <a:pt x="2383" y="16057"/>
                    <a:pt x="2383" y="16003"/>
                    <a:pt x="2367" y="15949"/>
                  </a:cubicBezTo>
                  <a:cubicBezTo>
                    <a:pt x="2353" y="15899"/>
                    <a:pt x="2318" y="15783"/>
                    <a:pt x="2257" y="15611"/>
                  </a:cubicBezTo>
                  <a:cubicBezTo>
                    <a:pt x="2213" y="15503"/>
                    <a:pt x="2168" y="15379"/>
                    <a:pt x="2128" y="15241"/>
                  </a:cubicBezTo>
                  <a:cubicBezTo>
                    <a:pt x="2086" y="15100"/>
                    <a:pt x="2051" y="14941"/>
                    <a:pt x="2021" y="14761"/>
                  </a:cubicBezTo>
                  <a:cubicBezTo>
                    <a:pt x="1836" y="13321"/>
                    <a:pt x="1883" y="11988"/>
                    <a:pt x="2166" y="10774"/>
                  </a:cubicBezTo>
                  <a:cubicBezTo>
                    <a:pt x="2449" y="9557"/>
                    <a:pt x="2898" y="8464"/>
                    <a:pt x="3509" y="7493"/>
                  </a:cubicBezTo>
                  <a:cubicBezTo>
                    <a:pt x="4122" y="6527"/>
                    <a:pt x="4852" y="5689"/>
                    <a:pt x="5694" y="4986"/>
                  </a:cubicBezTo>
                  <a:cubicBezTo>
                    <a:pt x="6539" y="4283"/>
                    <a:pt x="7416" y="3741"/>
                    <a:pt x="8326" y="3351"/>
                  </a:cubicBezTo>
                  <a:cubicBezTo>
                    <a:pt x="8939" y="3091"/>
                    <a:pt x="9611" y="2939"/>
                    <a:pt x="10336" y="2894"/>
                  </a:cubicBezTo>
                  <a:cubicBezTo>
                    <a:pt x="11066" y="2848"/>
                    <a:pt x="11826" y="2817"/>
                    <a:pt x="12617" y="2798"/>
                  </a:cubicBezTo>
                  <a:cubicBezTo>
                    <a:pt x="13073" y="2798"/>
                    <a:pt x="13546" y="2789"/>
                    <a:pt x="14037" y="2772"/>
                  </a:cubicBezTo>
                  <a:cubicBezTo>
                    <a:pt x="14531" y="2752"/>
                    <a:pt x="15008" y="2704"/>
                    <a:pt x="15469" y="2623"/>
                  </a:cubicBezTo>
                  <a:cubicBezTo>
                    <a:pt x="15926" y="2541"/>
                    <a:pt x="16351" y="2414"/>
                    <a:pt x="16740" y="2239"/>
                  </a:cubicBezTo>
                  <a:cubicBezTo>
                    <a:pt x="17128" y="2064"/>
                    <a:pt x="17446" y="1815"/>
                    <a:pt x="17692" y="1499"/>
                  </a:cubicBezTo>
                  <a:cubicBezTo>
                    <a:pt x="17839" y="1321"/>
                    <a:pt x="17984" y="1135"/>
                    <a:pt x="18125" y="948"/>
                  </a:cubicBezTo>
                  <a:cubicBezTo>
                    <a:pt x="18261" y="756"/>
                    <a:pt x="18403" y="595"/>
                    <a:pt x="18548" y="460"/>
                  </a:cubicBezTo>
                  <a:cubicBezTo>
                    <a:pt x="18696" y="324"/>
                    <a:pt x="18855" y="214"/>
                    <a:pt x="19028" y="129"/>
                  </a:cubicBezTo>
                  <a:cubicBezTo>
                    <a:pt x="19206" y="42"/>
                    <a:pt x="19423" y="0"/>
                    <a:pt x="19688" y="0"/>
                  </a:cubicBezTo>
                  <a:cubicBezTo>
                    <a:pt x="19856" y="0"/>
                    <a:pt x="20015" y="50"/>
                    <a:pt x="20163" y="155"/>
                  </a:cubicBezTo>
                  <a:cubicBezTo>
                    <a:pt x="20308" y="261"/>
                    <a:pt x="20418" y="400"/>
                    <a:pt x="20490" y="581"/>
                  </a:cubicBezTo>
                  <a:moveTo>
                    <a:pt x="15350" y="9977"/>
                  </a:moveTo>
                  <a:cubicBezTo>
                    <a:pt x="15596" y="10017"/>
                    <a:pt x="15811" y="9927"/>
                    <a:pt x="15993" y="9712"/>
                  </a:cubicBezTo>
                  <a:cubicBezTo>
                    <a:pt x="16178" y="9503"/>
                    <a:pt x="16276" y="9249"/>
                    <a:pt x="16291" y="8953"/>
                  </a:cubicBezTo>
                  <a:cubicBezTo>
                    <a:pt x="16305" y="8636"/>
                    <a:pt x="16230" y="8374"/>
                    <a:pt x="16064" y="8159"/>
                  </a:cubicBezTo>
                  <a:cubicBezTo>
                    <a:pt x="15893" y="7947"/>
                    <a:pt x="15680" y="7832"/>
                    <a:pt x="15418" y="7815"/>
                  </a:cubicBezTo>
                  <a:cubicBezTo>
                    <a:pt x="14321" y="7761"/>
                    <a:pt x="13284" y="7834"/>
                    <a:pt x="12315" y="8038"/>
                  </a:cubicBezTo>
                  <a:cubicBezTo>
                    <a:pt x="11344" y="8241"/>
                    <a:pt x="10425" y="8571"/>
                    <a:pt x="9550" y="9032"/>
                  </a:cubicBezTo>
                  <a:cubicBezTo>
                    <a:pt x="8673" y="9492"/>
                    <a:pt x="7842" y="10090"/>
                    <a:pt x="7046" y="10830"/>
                  </a:cubicBezTo>
                  <a:cubicBezTo>
                    <a:pt x="6249" y="11567"/>
                    <a:pt x="5479" y="12465"/>
                    <a:pt x="4732" y="13518"/>
                  </a:cubicBezTo>
                  <a:cubicBezTo>
                    <a:pt x="4562" y="13764"/>
                    <a:pt x="4482" y="14032"/>
                    <a:pt x="4496" y="14323"/>
                  </a:cubicBezTo>
                  <a:cubicBezTo>
                    <a:pt x="4510" y="14617"/>
                    <a:pt x="4620" y="14862"/>
                    <a:pt x="4821" y="15063"/>
                  </a:cubicBezTo>
                  <a:cubicBezTo>
                    <a:pt x="4971" y="15221"/>
                    <a:pt x="5163" y="15311"/>
                    <a:pt x="5392" y="15317"/>
                  </a:cubicBezTo>
                  <a:cubicBezTo>
                    <a:pt x="5668" y="15317"/>
                    <a:pt x="5900" y="15195"/>
                    <a:pt x="6087" y="14953"/>
                  </a:cubicBezTo>
                  <a:cubicBezTo>
                    <a:pt x="6759" y="14035"/>
                    <a:pt x="7435" y="13244"/>
                    <a:pt x="8116" y="12586"/>
                  </a:cubicBezTo>
                  <a:cubicBezTo>
                    <a:pt x="8794" y="11929"/>
                    <a:pt x="9510" y="11401"/>
                    <a:pt x="10259" y="11005"/>
                  </a:cubicBezTo>
                  <a:cubicBezTo>
                    <a:pt x="11010" y="10610"/>
                    <a:pt x="11801" y="10330"/>
                    <a:pt x="12636" y="10167"/>
                  </a:cubicBezTo>
                  <a:cubicBezTo>
                    <a:pt x="13467" y="10003"/>
                    <a:pt x="14372" y="9938"/>
                    <a:pt x="15350" y="997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101578" tIns="101578" rIns="101578" bIns="101578" anchor="ctr"/>
            <a:lstStyle/>
            <a:p>
              <a:pPr defTabSz="914195">
                <a:defRPr/>
              </a:pPr>
              <a:endParaRPr lang="es-ES" sz="6600" dirty="0">
                <a:solidFill>
                  <a:srgbClr val="44CEB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Gill Sans" charset="0"/>
                <a:sym typeface="Gill Sans" charset="0"/>
              </a:endParaRPr>
            </a:p>
          </p:txBody>
        </p:sp>
        <p:sp>
          <p:nvSpPr>
            <p:cNvPr id="20" name="AutoShape 114"/>
            <p:cNvSpPr>
              <a:spLocks noChangeAspect="1"/>
            </p:cNvSpPr>
            <p:nvPr/>
          </p:nvSpPr>
          <p:spPr bwMode="auto">
            <a:xfrm>
              <a:off x="4597755" y="4957397"/>
              <a:ext cx="322773" cy="35514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050" y="9182"/>
                  </a:moveTo>
                  <a:cubicBezTo>
                    <a:pt x="21200" y="9182"/>
                    <a:pt x="21329" y="9229"/>
                    <a:pt x="21435" y="9326"/>
                  </a:cubicBezTo>
                  <a:cubicBezTo>
                    <a:pt x="21544" y="9426"/>
                    <a:pt x="21599" y="9549"/>
                    <a:pt x="21599" y="9699"/>
                  </a:cubicBezTo>
                  <a:lnTo>
                    <a:pt x="21599" y="11867"/>
                  </a:lnTo>
                  <a:cubicBezTo>
                    <a:pt x="21599" y="12232"/>
                    <a:pt x="21415" y="12414"/>
                    <a:pt x="21050" y="12414"/>
                  </a:cubicBezTo>
                  <a:lnTo>
                    <a:pt x="18746" y="12414"/>
                  </a:lnTo>
                  <a:cubicBezTo>
                    <a:pt x="18575" y="13204"/>
                    <a:pt x="18299" y="13947"/>
                    <a:pt x="17915" y="14646"/>
                  </a:cubicBezTo>
                  <a:cubicBezTo>
                    <a:pt x="17530" y="15342"/>
                    <a:pt x="17066" y="15965"/>
                    <a:pt x="16517" y="16514"/>
                  </a:cubicBezTo>
                  <a:cubicBezTo>
                    <a:pt x="15968" y="17061"/>
                    <a:pt x="15346" y="17528"/>
                    <a:pt x="14647" y="17913"/>
                  </a:cubicBezTo>
                  <a:cubicBezTo>
                    <a:pt x="13948" y="18298"/>
                    <a:pt x="13206" y="18577"/>
                    <a:pt x="12419" y="18741"/>
                  </a:cubicBezTo>
                  <a:lnTo>
                    <a:pt x="12419" y="21050"/>
                  </a:lnTo>
                  <a:cubicBezTo>
                    <a:pt x="12419" y="21197"/>
                    <a:pt x="12369" y="21329"/>
                    <a:pt x="12269" y="21435"/>
                  </a:cubicBezTo>
                  <a:cubicBezTo>
                    <a:pt x="12172" y="21544"/>
                    <a:pt x="12049" y="21599"/>
                    <a:pt x="11896" y="21599"/>
                  </a:cubicBezTo>
                  <a:lnTo>
                    <a:pt x="9732" y="21599"/>
                  </a:lnTo>
                  <a:cubicBezTo>
                    <a:pt x="9368" y="21599"/>
                    <a:pt x="9183" y="21417"/>
                    <a:pt x="9183" y="21050"/>
                  </a:cubicBezTo>
                  <a:lnTo>
                    <a:pt x="9183" y="18741"/>
                  </a:lnTo>
                  <a:cubicBezTo>
                    <a:pt x="8396" y="18577"/>
                    <a:pt x="7654" y="18298"/>
                    <a:pt x="6955" y="17913"/>
                  </a:cubicBezTo>
                  <a:cubicBezTo>
                    <a:pt x="6259" y="17528"/>
                    <a:pt x="5634" y="17061"/>
                    <a:pt x="5085" y="16514"/>
                  </a:cubicBezTo>
                  <a:cubicBezTo>
                    <a:pt x="4536" y="15965"/>
                    <a:pt x="4069" y="15342"/>
                    <a:pt x="3687" y="14646"/>
                  </a:cubicBezTo>
                  <a:cubicBezTo>
                    <a:pt x="3300" y="13947"/>
                    <a:pt x="3024" y="13204"/>
                    <a:pt x="2856" y="12414"/>
                  </a:cubicBezTo>
                  <a:lnTo>
                    <a:pt x="551" y="12414"/>
                  </a:lnTo>
                  <a:cubicBezTo>
                    <a:pt x="187" y="12414"/>
                    <a:pt x="0" y="12231"/>
                    <a:pt x="0" y="11867"/>
                  </a:cubicBezTo>
                  <a:lnTo>
                    <a:pt x="0" y="9699"/>
                  </a:lnTo>
                  <a:cubicBezTo>
                    <a:pt x="0" y="9549"/>
                    <a:pt x="58" y="9426"/>
                    <a:pt x="167" y="9326"/>
                  </a:cubicBezTo>
                  <a:cubicBezTo>
                    <a:pt x="273" y="9229"/>
                    <a:pt x="402" y="9182"/>
                    <a:pt x="551" y="9182"/>
                  </a:cubicBezTo>
                  <a:lnTo>
                    <a:pt x="2856" y="9182"/>
                  </a:lnTo>
                  <a:cubicBezTo>
                    <a:pt x="3026" y="8392"/>
                    <a:pt x="3300" y="7652"/>
                    <a:pt x="3687" y="6953"/>
                  </a:cubicBezTo>
                  <a:cubicBezTo>
                    <a:pt x="4069" y="6251"/>
                    <a:pt x="4536" y="5631"/>
                    <a:pt x="5085" y="5081"/>
                  </a:cubicBezTo>
                  <a:cubicBezTo>
                    <a:pt x="5634" y="4532"/>
                    <a:pt x="6256" y="4065"/>
                    <a:pt x="6955" y="3680"/>
                  </a:cubicBezTo>
                  <a:cubicBezTo>
                    <a:pt x="7654" y="3298"/>
                    <a:pt x="8396" y="3022"/>
                    <a:pt x="9183" y="2852"/>
                  </a:cubicBezTo>
                  <a:lnTo>
                    <a:pt x="9183" y="546"/>
                  </a:lnTo>
                  <a:cubicBezTo>
                    <a:pt x="9183" y="181"/>
                    <a:pt x="9365" y="0"/>
                    <a:pt x="9732" y="0"/>
                  </a:cubicBezTo>
                  <a:lnTo>
                    <a:pt x="11896" y="0"/>
                  </a:lnTo>
                  <a:cubicBezTo>
                    <a:pt x="12049" y="0"/>
                    <a:pt x="12172" y="50"/>
                    <a:pt x="12269" y="158"/>
                  </a:cubicBezTo>
                  <a:cubicBezTo>
                    <a:pt x="12369" y="267"/>
                    <a:pt x="12419" y="396"/>
                    <a:pt x="12419" y="546"/>
                  </a:cubicBezTo>
                  <a:lnTo>
                    <a:pt x="12419" y="2852"/>
                  </a:lnTo>
                  <a:cubicBezTo>
                    <a:pt x="13206" y="3022"/>
                    <a:pt x="13948" y="3298"/>
                    <a:pt x="14647" y="3680"/>
                  </a:cubicBezTo>
                  <a:cubicBezTo>
                    <a:pt x="15343" y="4065"/>
                    <a:pt x="15968" y="4532"/>
                    <a:pt x="16517" y="5082"/>
                  </a:cubicBezTo>
                  <a:cubicBezTo>
                    <a:pt x="17066" y="5631"/>
                    <a:pt x="17530" y="6251"/>
                    <a:pt x="17915" y="6953"/>
                  </a:cubicBezTo>
                  <a:cubicBezTo>
                    <a:pt x="18299" y="7652"/>
                    <a:pt x="18578" y="8392"/>
                    <a:pt x="18746" y="9182"/>
                  </a:cubicBezTo>
                  <a:lnTo>
                    <a:pt x="21050" y="9182"/>
                  </a:lnTo>
                  <a:close/>
                  <a:moveTo>
                    <a:pt x="12419" y="16465"/>
                  </a:moveTo>
                  <a:cubicBezTo>
                    <a:pt x="13411" y="16194"/>
                    <a:pt x="14268" y="15698"/>
                    <a:pt x="14991" y="14981"/>
                  </a:cubicBezTo>
                  <a:cubicBezTo>
                    <a:pt x="15710" y="14264"/>
                    <a:pt x="16203" y="13410"/>
                    <a:pt x="16467" y="12414"/>
                  </a:cubicBezTo>
                  <a:lnTo>
                    <a:pt x="14048" y="12414"/>
                  </a:lnTo>
                  <a:cubicBezTo>
                    <a:pt x="13684" y="12414"/>
                    <a:pt x="13505" y="12231"/>
                    <a:pt x="13514" y="11867"/>
                  </a:cubicBezTo>
                  <a:lnTo>
                    <a:pt x="13514" y="9699"/>
                  </a:lnTo>
                  <a:cubicBezTo>
                    <a:pt x="13514" y="9549"/>
                    <a:pt x="13567" y="9426"/>
                    <a:pt x="13669" y="9326"/>
                  </a:cubicBezTo>
                  <a:cubicBezTo>
                    <a:pt x="13772" y="9229"/>
                    <a:pt x="13898" y="9182"/>
                    <a:pt x="14048" y="9182"/>
                  </a:cubicBezTo>
                  <a:lnTo>
                    <a:pt x="16467" y="9182"/>
                  </a:lnTo>
                  <a:cubicBezTo>
                    <a:pt x="16194" y="8186"/>
                    <a:pt x="15698" y="7332"/>
                    <a:pt x="14982" y="6609"/>
                  </a:cubicBezTo>
                  <a:cubicBezTo>
                    <a:pt x="14265" y="5883"/>
                    <a:pt x="13411" y="5390"/>
                    <a:pt x="12419" y="5131"/>
                  </a:cubicBezTo>
                  <a:lnTo>
                    <a:pt x="12419" y="7549"/>
                  </a:lnTo>
                  <a:cubicBezTo>
                    <a:pt x="12419" y="7699"/>
                    <a:pt x="12369" y="7828"/>
                    <a:pt x="12269" y="7928"/>
                  </a:cubicBezTo>
                  <a:cubicBezTo>
                    <a:pt x="12172" y="8031"/>
                    <a:pt x="12049" y="8081"/>
                    <a:pt x="11896" y="8081"/>
                  </a:cubicBezTo>
                  <a:lnTo>
                    <a:pt x="9732" y="8081"/>
                  </a:lnTo>
                  <a:cubicBezTo>
                    <a:pt x="9368" y="8081"/>
                    <a:pt x="9183" y="7905"/>
                    <a:pt x="9183" y="7549"/>
                  </a:cubicBezTo>
                  <a:lnTo>
                    <a:pt x="9183" y="5131"/>
                  </a:lnTo>
                  <a:cubicBezTo>
                    <a:pt x="8191" y="5402"/>
                    <a:pt x="7334" y="5895"/>
                    <a:pt x="6608" y="6612"/>
                  </a:cubicBezTo>
                  <a:cubicBezTo>
                    <a:pt x="5889" y="7332"/>
                    <a:pt x="5399" y="8187"/>
                    <a:pt x="5135" y="9182"/>
                  </a:cubicBezTo>
                  <a:lnTo>
                    <a:pt x="7580" y="9182"/>
                  </a:lnTo>
                  <a:cubicBezTo>
                    <a:pt x="7733" y="9182"/>
                    <a:pt x="7853" y="9229"/>
                    <a:pt x="7947" y="9326"/>
                  </a:cubicBezTo>
                  <a:cubicBezTo>
                    <a:pt x="8038" y="9426"/>
                    <a:pt x="8088" y="9550"/>
                    <a:pt x="8088" y="9700"/>
                  </a:cubicBezTo>
                  <a:lnTo>
                    <a:pt x="8088" y="11867"/>
                  </a:lnTo>
                  <a:cubicBezTo>
                    <a:pt x="8088" y="12017"/>
                    <a:pt x="8038" y="12144"/>
                    <a:pt x="7947" y="12252"/>
                  </a:cubicBezTo>
                  <a:cubicBezTo>
                    <a:pt x="7853" y="12364"/>
                    <a:pt x="7733" y="12414"/>
                    <a:pt x="7580" y="12414"/>
                  </a:cubicBezTo>
                  <a:lnTo>
                    <a:pt x="5135" y="12414"/>
                  </a:lnTo>
                  <a:cubicBezTo>
                    <a:pt x="5408" y="13410"/>
                    <a:pt x="5904" y="14267"/>
                    <a:pt x="6620" y="14990"/>
                  </a:cubicBezTo>
                  <a:cubicBezTo>
                    <a:pt x="7337" y="15710"/>
                    <a:pt x="8191" y="16203"/>
                    <a:pt x="9183" y="16465"/>
                  </a:cubicBezTo>
                  <a:lnTo>
                    <a:pt x="9183" y="14018"/>
                  </a:lnTo>
                  <a:cubicBezTo>
                    <a:pt x="9183" y="13868"/>
                    <a:pt x="9239" y="13744"/>
                    <a:pt x="9348" y="13653"/>
                  </a:cubicBezTo>
                  <a:cubicBezTo>
                    <a:pt x="9453" y="13559"/>
                    <a:pt x="9583" y="13512"/>
                    <a:pt x="9732" y="13512"/>
                  </a:cubicBezTo>
                  <a:lnTo>
                    <a:pt x="11896" y="13512"/>
                  </a:lnTo>
                  <a:cubicBezTo>
                    <a:pt x="12049" y="13512"/>
                    <a:pt x="12172" y="13559"/>
                    <a:pt x="12269" y="13653"/>
                  </a:cubicBezTo>
                  <a:cubicBezTo>
                    <a:pt x="12369" y="13744"/>
                    <a:pt x="12419" y="13868"/>
                    <a:pt x="12419" y="14018"/>
                  </a:cubicBezTo>
                  <a:lnTo>
                    <a:pt x="12419" y="1646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101578" tIns="101578" rIns="101578" bIns="101578" anchor="ctr"/>
            <a:lstStyle/>
            <a:p>
              <a:pPr defTabSz="914195">
                <a:defRPr/>
              </a:pPr>
              <a:endParaRPr lang="es-ES" sz="6600" dirty="0">
                <a:solidFill>
                  <a:srgbClr val="44CEB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Gill Sans" charset="0"/>
                <a:sym typeface="Gill Sans" charset="0"/>
              </a:endParaRPr>
            </a:p>
          </p:txBody>
        </p:sp>
        <p:sp>
          <p:nvSpPr>
            <p:cNvPr id="21" name="Freeform 138"/>
            <p:cNvSpPr>
              <a:spLocks noChangeAspect="1" noChangeArrowheads="1"/>
            </p:cNvSpPr>
            <p:nvPr/>
          </p:nvSpPr>
          <p:spPr bwMode="auto">
            <a:xfrm>
              <a:off x="7296509" y="3532243"/>
              <a:ext cx="329461" cy="394316"/>
            </a:xfrm>
            <a:custGeom>
              <a:avLst/>
              <a:gdLst>
                <a:gd name="connsiteX0" fmla="*/ 206367 w 449768"/>
                <a:gd name="connsiteY0" fmla="*/ 423375 h 538305"/>
                <a:gd name="connsiteX1" fmla="*/ 208536 w 449768"/>
                <a:gd name="connsiteY1" fmla="*/ 434347 h 538305"/>
                <a:gd name="connsiteX2" fmla="*/ 136133 w 449768"/>
                <a:gd name="connsiteY2" fmla="*/ 527584 h 538305"/>
                <a:gd name="connsiteX3" fmla="*/ 120760 w 449768"/>
                <a:gd name="connsiteY3" fmla="*/ 517169 h 538305"/>
                <a:gd name="connsiteX4" fmla="*/ 192667 w 449768"/>
                <a:gd name="connsiteY4" fmla="*/ 423933 h 538305"/>
                <a:gd name="connsiteX5" fmla="*/ 206367 w 449768"/>
                <a:gd name="connsiteY5" fmla="*/ 423375 h 538305"/>
                <a:gd name="connsiteX6" fmla="*/ 158371 w 449768"/>
                <a:gd name="connsiteY6" fmla="*/ 386315 h 538305"/>
                <a:gd name="connsiteX7" fmla="*/ 160292 w 449768"/>
                <a:gd name="connsiteY7" fmla="*/ 397002 h 538305"/>
                <a:gd name="connsiteX8" fmla="*/ 51725 w 449768"/>
                <a:gd name="connsiteY8" fmla="*/ 536376 h 538305"/>
                <a:gd name="connsiteX9" fmla="*/ 41315 w 449768"/>
                <a:gd name="connsiteY9" fmla="*/ 525997 h 538305"/>
                <a:gd name="connsiteX10" fmla="*/ 144924 w 449768"/>
                <a:gd name="connsiteY10" fmla="*/ 387118 h 538305"/>
                <a:gd name="connsiteX11" fmla="*/ 158371 w 449768"/>
                <a:gd name="connsiteY11" fmla="*/ 386315 h 538305"/>
                <a:gd name="connsiteX12" fmla="*/ 112005 w 449768"/>
                <a:gd name="connsiteY12" fmla="*/ 349971 h 538305"/>
                <a:gd name="connsiteX13" fmla="*/ 113740 w 449768"/>
                <a:gd name="connsiteY13" fmla="*/ 362927 h 538305"/>
                <a:gd name="connsiteX14" fmla="*/ 41338 w 449768"/>
                <a:gd name="connsiteY14" fmla="*/ 455221 h 538305"/>
                <a:gd name="connsiteX15" fmla="*/ 25965 w 449768"/>
                <a:gd name="connsiteY15" fmla="*/ 444857 h 538305"/>
                <a:gd name="connsiteX16" fmla="*/ 98367 w 449768"/>
                <a:gd name="connsiteY16" fmla="*/ 352562 h 538305"/>
                <a:gd name="connsiteX17" fmla="*/ 112005 w 449768"/>
                <a:gd name="connsiteY17" fmla="*/ 349971 h 538305"/>
                <a:gd name="connsiteX18" fmla="*/ 287508 w 449768"/>
                <a:gd name="connsiteY18" fmla="*/ 153269 h 538305"/>
                <a:gd name="connsiteX19" fmla="*/ 261020 w 449768"/>
                <a:gd name="connsiteY19" fmla="*/ 165441 h 538305"/>
                <a:gd name="connsiteX20" fmla="*/ 255548 w 449768"/>
                <a:gd name="connsiteY20" fmla="*/ 175874 h 538305"/>
                <a:gd name="connsiteX21" fmla="*/ 276441 w 449768"/>
                <a:gd name="connsiteY21" fmla="*/ 232511 h 538305"/>
                <a:gd name="connsiteX22" fmla="*/ 328174 w 449768"/>
                <a:gd name="connsiteY22" fmla="*/ 227543 h 538305"/>
                <a:gd name="connsiteX23" fmla="*/ 333645 w 449768"/>
                <a:gd name="connsiteY23" fmla="*/ 217110 h 538305"/>
                <a:gd name="connsiteX24" fmla="*/ 317727 w 449768"/>
                <a:gd name="connsiteY24" fmla="*/ 160472 h 538305"/>
                <a:gd name="connsiteX25" fmla="*/ 287508 w 449768"/>
                <a:gd name="connsiteY25" fmla="*/ 153269 h 538305"/>
                <a:gd name="connsiteX26" fmla="*/ 437111 w 449768"/>
                <a:gd name="connsiteY26" fmla="*/ 0 h 538305"/>
                <a:gd name="connsiteX27" fmla="*/ 442086 w 449768"/>
                <a:gd name="connsiteY27" fmla="*/ 0 h 538305"/>
                <a:gd name="connsiteX28" fmla="*/ 447557 w 449768"/>
                <a:gd name="connsiteY28" fmla="*/ 4968 h 538305"/>
                <a:gd name="connsiteX29" fmla="*/ 447557 w 449768"/>
                <a:gd name="connsiteY29" fmla="*/ 9937 h 538305"/>
                <a:gd name="connsiteX30" fmla="*/ 447557 w 449768"/>
                <a:gd name="connsiteY30" fmla="*/ 20370 h 538305"/>
                <a:gd name="connsiteX31" fmla="*/ 447557 w 449768"/>
                <a:gd name="connsiteY31" fmla="*/ 46204 h 538305"/>
                <a:gd name="connsiteX32" fmla="*/ 442086 w 449768"/>
                <a:gd name="connsiteY32" fmla="*/ 103338 h 538305"/>
                <a:gd name="connsiteX33" fmla="*/ 442086 w 449768"/>
                <a:gd name="connsiteY33" fmla="*/ 113771 h 538305"/>
                <a:gd name="connsiteX34" fmla="*/ 437111 w 449768"/>
                <a:gd name="connsiteY34" fmla="*/ 134141 h 538305"/>
                <a:gd name="connsiteX35" fmla="*/ 421194 w 449768"/>
                <a:gd name="connsiteY35" fmla="*/ 175874 h 538305"/>
                <a:gd name="connsiteX36" fmla="*/ 354040 w 449768"/>
                <a:gd name="connsiteY36" fmla="*/ 289645 h 538305"/>
                <a:gd name="connsiteX37" fmla="*/ 344091 w 449768"/>
                <a:gd name="connsiteY37" fmla="*/ 325913 h 538305"/>
                <a:gd name="connsiteX38" fmla="*/ 276441 w 449768"/>
                <a:gd name="connsiteY38" fmla="*/ 506754 h 538305"/>
                <a:gd name="connsiteX39" fmla="*/ 261020 w 449768"/>
                <a:gd name="connsiteY39" fmla="*/ 496321 h 538305"/>
                <a:gd name="connsiteX40" fmla="*/ 17278 w 449768"/>
                <a:gd name="connsiteY40" fmla="*/ 310511 h 538305"/>
                <a:gd name="connsiteX41" fmla="*/ 1858 w 449768"/>
                <a:gd name="connsiteY41" fmla="*/ 289645 h 538305"/>
                <a:gd name="connsiteX42" fmla="*/ 162528 w 449768"/>
                <a:gd name="connsiteY42" fmla="*/ 186307 h 538305"/>
                <a:gd name="connsiteX43" fmla="*/ 193369 w 449768"/>
                <a:gd name="connsiteY43" fmla="*/ 165441 h 538305"/>
                <a:gd name="connsiteX44" fmla="*/ 312753 w 449768"/>
                <a:gd name="connsiteY44" fmla="*/ 51669 h 538305"/>
                <a:gd name="connsiteX45" fmla="*/ 400799 w 449768"/>
                <a:gd name="connsiteY45" fmla="*/ 9937 h 538305"/>
                <a:gd name="connsiteX46" fmla="*/ 426665 w 449768"/>
                <a:gd name="connsiteY46" fmla="*/ 4968 h 538305"/>
                <a:gd name="connsiteX47" fmla="*/ 437111 w 449768"/>
                <a:gd name="connsiteY47" fmla="*/ 0 h 538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49768" h="538305">
                  <a:moveTo>
                    <a:pt x="206367" y="423375"/>
                  </a:moveTo>
                  <a:cubicBezTo>
                    <a:pt x="209652" y="425297"/>
                    <a:pt x="211016" y="429140"/>
                    <a:pt x="208536" y="434347"/>
                  </a:cubicBezTo>
                  <a:cubicBezTo>
                    <a:pt x="198122" y="460136"/>
                    <a:pt x="172335" y="506754"/>
                    <a:pt x="136133" y="527584"/>
                  </a:cubicBezTo>
                  <a:cubicBezTo>
                    <a:pt x="125719" y="532543"/>
                    <a:pt x="115305" y="527584"/>
                    <a:pt x="120760" y="517169"/>
                  </a:cubicBezTo>
                  <a:cubicBezTo>
                    <a:pt x="130678" y="491380"/>
                    <a:pt x="151507" y="450217"/>
                    <a:pt x="192667" y="423933"/>
                  </a:cubicBezTo>
                  <a:cubicBezTo>
                    <a:pt x="197874" y="421453"/>
                    <a:pt x="203081" y="421453"/>
                    <a:pt x="206367" y="423375"/>
                  </a:cubicBezTo>
                  <a:close/>
                  <a:moveTo>
                    <a:pt x="158371" y="386315"/>
                  </a:moveTo>
                  <a:cubicBezTo>
                    <a:pt x="161532" y="388230"/>
                    <a:pt x="162771" y="392060"/>
                    <a:pt x="160292" y="397002"/>
                  </a:cubicBezTo>
                  <a:cubicBezTo>
                    <a:pt x="144924" y="433081"/>
                    <a:pt x="113693" y="500297"/>
                    <a:pt x="51725" y="536376"/>
                  </a:cubicBezTo>
                  <a:cubicBezTo>
                    <a:pt x="41315" y="541318"/>
                    <a:pt x="36357" y="536376"/>
                    <a:pt x="41315" y="525997"/>
                  </a:cubicBezTo>
                  <a:cubicBezTo>
                    <a:pt x="51725" y="489918"/>
                    <a:pt x="82957" y="422702"/>
                    <a:pt x="144924" y="387118"/>
                  </a:cubicBezTo>
                  <a:cubicBezTo>
                    <a:pt x="150130" y="384399"/>
                    <a:pt x="155211" y="384399"/>
                    <a:pt x="158371" y="386315"/>
                  </a:cubicBezTo>
                  <a:close/>
                  <a:moveTo>
                    <a:pt x="112005" y="349971"/>
                  </a:moveTo>
                  <a:cubicBezTo>
                    <a:pt x="115228" y="352562"/>
                    <a:pt x="116468" y="357744"/>
                    <a:pt x="113740" y="362927"/>
                  </a:cubicBezTo>
                  <a:cubicBezTo>
                    <a:pt x="103326" y="388591"/>
                    <a:pt x="77539" y="429556"/>
                    <a:pt x="41338" y="455221"/>
                  </a:cubicBezTo>
                  <a:cubicBezTo>
                    <a:pt x="25965" y="460157"/>
                    <a:pt x="21006" y="455221"/>
                    <a:pt x="25965" y="444857"/>
                  </a:cubicBezTo>
                  <a:cubicBezTo>
                    <a:pt x="36379" y="419192"/>
                    <a:pt x="57207" y="378227"/>
                    <a:pt x="98367" y="352562"/>
                  </a:cubicBezTo>
                  <a:cubicBezTo>
                    <a:pt x="103574" y="347380"/>
                    <a:pt x="108781" y="347380"/>
                    <a:pt x="112005" y="349971"/>
                  </a:cubicBezTo>
                  <a:close/>
                  <a:moveTo>
                    <a:pt x="287508" y="153269"/>
                  </a:moveTo>
                  <a:cubicBezTo>
                    <a:pt x="277809" y="153890"/>
                    <a:pt x="268730" y="157740"/>
                    <a:pt x="261020" y="165441"/>
                  </a:cubicBezTo>
                  <a:cubicBezTo>
                    <a:pt x="261020" y="170409"/>
                    <a:pt x="261020" y="170409"/>
                    <a:pt x="255548" y="175874"/>
                  </a:cubicBezTo>
                  <a:cubicBezTo>
                    <a:pt x="245600" y="196243"/>
                    <a:pt x="250574" y="222575"/>
                    <a:pt x="276441" y="232511"/>
                  </a:cubicBezTo>
                  <a:cubicBezTo>
                    <a:pt x="291861" y="242944"/>
                    <a:pt x="317727" y="242944"/>
                    <a:pt x="328174" y="227543"/>
                  </a:cubicBezTo>
                  <a:cubicBezTo>
                    <a:pt x="333645" y="222575"/>
                    <a:pt x="333645" y="222575"/>
                    <a:pt x="333645" y="217110"/>
                  </a:cubicBezTo>
                  <a:cubicBezTo>
                    <a:pt x="349066" y="196243"/>
                    <a:pt x="338620" y="170409"/>
                    <a:pt x="317727" y="160472"/>
                  </a:cubicBezTo>
                  <a:cubicBezTo>
                    <a:pt x="307530" y="155256"/>
                    <a:pt x="297208" y="152648"/>
                    <a:pt x="287508" y="153269"/>
                  </a:cubicBezTo>
                  <a:close/>
                  <a:moveTo>
                    <a:pt x="437111" y="0"/>
                  </a:moveTo>
                  <a:lnTo>
                    <a:pt x="442086" y="0"/>
                  </a:lnTo>
                  <a:cubicBezTo>
                    <a:pt x="447557" y="0"/>
                    <a:pt x="452532" y="0"/>
                    <a:pt x="447557" y="4968"/>
                  </a:cubicBezTo>
                  <a:lnTo>
                    <a:pt x="447557" y="9937"/>
                  </a:lnTo>
                  <a:cubicBezTo>
                    <a:pt x="452532" y="15402"/>
                    <a:pt x="447557" y="15402"/>
                    <a:pt x="447557" y="20370"/>
                  </a:cubicBezTo>
                  <a:cubicBezTo>
                    <a:pt x="447557" y="25835"/>
                    <a:pt x="447557" y="36268"/>
                    <a:pt x="447557" y="46204"/>
                  </a:cubicBezTo>
                  <a:cubicBezTo>
                    <a:pt x="447557" y="62102"/>
                    <a:pt x="447557" y="82472"/>
                    <a:pt x="442086" y="103338"/>
                  </a:cubicBezTo>
                  <a:cubicBezTo>
                    <a:pt x="442086" y="108306"/>
                    <a:pt x="442086" y="108306"/>
                    <a:pt x="442086" y="113771"/>
                  </a:cubicBezTo>
                  <a:cubicBezTo>
                    <a:pt x="437111" y="124205"/>
                    <a:pt x="437111" y="129173"/>
                    <a:pt x="437111" y="134141"/>
                  </a:cubicBezTo>
                  <a:cubicBezTo>
                    <a:pt x="431640" y="150039"/>
                    <a:pt x="426665" y="165441"/>
                    <a:pt x="421194" y="175874"/>
                  </a:cubicBezTo>
                  <a:cubicBezTo>
                    <a:pt x="406271" y="212141"/>
                    <a:pt x="385378" y="248409"/>
                    <a:pt x="354040" y="289645"/>
                  </a:cubicBezTo>
                  <a:cubicBezTo>
                    <a:pt x="349066" y="294613"/>
                    <a:pt x="344091" y="315479"/>
                    <a:pt x="344091" y="325913"/>
                  </a:cubicBezTo>
                  <a:cubicBezTo>
                    <a:pt x="354040" y="367148"/>
                    <a:pt x="359512" y="460053"/>
                    <a:pt x="276441" y="506754"/>
                  </a:cubicBezTo>
                  <a:cubicBezTo>
                    <a:pt x="265994" y="517187"/>
                    <a:pt x="255548" y="512219"/>
                    <a:pt x="261020" y="496321"/>
                  </a:cubicBezTo>
                  <a:cubicBezTo>
                    <a:pt x="261020" y="439684"/>
                    <a:pt x="240128" y="305046"/>
                    <a:pt x="17278" y="310511"/>
                  </a:cubicBezTo>
                  <a:cubicBezTo>
                    <a:pt x="1858" y="310511"/>
                    <a:pt x="-3117" y="300078"/>
                    <a:pt x="1858" y="289645"/>
                  </a:cubicBezTo>
                  <a:cubicBezTo>
                    <a:pt x="17278" y="253377"/>
                    <a:pt x="59062" y="180842"/>
                    <a:pt x="162528" y="186307"/>
                  </a:cubicBezTo>
                  <a:cubicBezTo>
                    <a:pt x="172975" y="186307"/>
                    <a:pt x="188395" y="175874"/>
                    <a:pt x="193369" y="165441"/>
                  </a:cubicBezTo>
                  <a:cubicBezTo>
                    <a:pt x="214261" y="139606"/>
                    <a:pt x="250574" y="87937"/>
                    <a:pt x="312753" y="51669"/>
                  </a:cubicBezTo>
                  <a:cubicBezTo>
                    <a:pt x="349066" y="25835"/>
                    <a:pt x="379907" y="15402"/>
                    <a:pt x="400799" y="9937"/>
                  </a:cubicBezTo>
                  <a:cubicBezTo>
                    <a:pt x="416219" y="9937"/>
                    <a:pt x="426665" y="9937"/>
                    <a:pt x="426665" y="4968"/>
                  </a:cubicBezTo>
                  <a:cubicBezTo>
                    <a:pt x="431640" y="4968"/>
                    <a:pt x="431640" y="0"/>
                    <a:pt x="4371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pPr>
                <a:defRPr/>
              </a:pPr>
              <a:endParaRPr lang="en-US" sz="2400" dirty="0">
                <a:ea typeface="SimSun" charset="0"/>
              </a:endParaRPr>
            </a:p>
          </p:txBody>
        </p:sp>
        <p:sp>
          <p:nvSpPr>
            <p:cNvPr id="22" name="AutoShape 12"/>
            <p:cNvSpPr>
              <a:spLocks noChangeAspect="1"/>
            </p:cNvSpPr>
            <p:nvPr/>
          </p:nvSpPr>
          <p:spPr bwMode="auto">
            <a:xfrm>
              <a:off x="5960414" y="5008345"/>
              <a:ext cx="294991" cy="324575"/>
            </a:xfrm>
            <a:custGeom>
              <a:avLst/>
              <a:gdLst>
                <a:gd name="T0" fmla="+- 0 10802 114"/>
                <a:gd name="T1" fmla="*/ T0 w 21376"/>
                <a:gd name="T2" fmla="*/ 10800 h 21600"/>
                <a:gd name="T3" fmla="+- 0 10802 114"/>
                <a:gd name="T4" fmla="*/ T3 w 21376"/>
                <a:gd name="T5" fmla="*/ 10800 h 21600"/>
                <a:gd name="T6" fmla="+- 0 10802 114"/>
                <a:gd name="T7" fmla="*/ T6 w 21376"/>
                <a:gd name="T8" fmla="*/ 10800 h 21600"/>
                <a:gd name="T9" fmla="+- 0 10802 114"/>
                <a:gd name="T10" fmla="*/ T9 w 2137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376" h="21600">
                  <a:moveTo>
                    <a:pt x="21036" y="18604"/>
                  </a:moveTo>
                  <a:cubicBezTo>
                    <a:pt x="21454" y="19261"/>
                    <a:pt x="21486" y="19922"/>
                    <a:pt x="21134" y="20586"/>
                  </a:cubicBezTo>
                  <a:cubicBezTo>
                    <a:pt x="20969" y="20915"/>
                    <a:pt x="20731" y="21168"/>
                    <a:pt x="20427" y="21338"/>
                  </a:cubicBezTo>
                  <a:cubicBezTo>
                    <a:pt x="20122" y="21514"/>
                    <a:pt x="19797" y="21599"/>
                    <a:pt x="19455" y="21599"/>
                  </a:cubicBezTo>
                  <a:lnTo>
                    <a:pt x="1928" y="21599"/>
                  </a:lnTo>
                  <a:cubicBezTo>
                    <a:pt x="1585" y="21599"/>
                    <a:pt x="1263" y="21514"/>
                    <a:pt x="965" y="21338"/>
                  </a:cubicBezTo>
                  <a:cubicBezTo>
                    <a:pt x="663" y="21168"/>
                    <a:pt x="425" y="20915"/>
                    <a:pt x="248" y="20586"/>
                  </a:cubicBezTo>
                  <a:cubicBezTo>
                    <a:pt x="-114" y="19914"/>
                    <a:pt x="-80" y="19250"/>
                    <a:pt x="344" y="18604"/>
                  </a:cubicBezTo>
                  <a:lnTo>
                    <a:pt x="7509" y="7313"/>
                  </a:lnTo>
                  <a:lnTo>
                    <a:pt x="7509" y="2167"/>
                  </a:lnTo>
                  <a:lnTo>
                    <a:pt x="6427" y="2167"/>
                  </a:lnTo>
                  <a:cubicBezTo>
                    <a:pt x="6122" y="2167"/>
                    <a:pt x="5870" y="2061"/>
                    <a:pt x="5670" y="1850"/>
                  </a:cubicBezTo>
                  <a:cubicBezTo>
                    <a:pt x="5473" y="1638"/>
                    <a:pt x="5371" y="1380"/>
                    <a:pt x="5371" y="1072"/>
                  </a:cubicBezTo>
                  <a:cubicBezTo>
                    <a:pt x="5371" y="778"/>
                    <a:pt x="5473" y="528"/>
                    <a:pt x="5670" y="320"/>
                  </a:cubicBezTo>
                  <a:cubicBezTo>
                    <a:pt x="5870" y="108"/>
                    <a:pt x="6122" y="0"/>
                    <a:pt x="6427" y="0"/>
                  </a:cubicBezTo>
                  <a:lnTo>
                    <a:pt x="14953" y="0"/>
                  </a:lnTo>
                  <a:cubicBezTo>
                    <a:pt x="15260" y="0"/>
                    <a:pt x="15515" y="108"/>
                    <a:pt x="15724" y="320"/>
                  </a:cubicBezTo>
                  <a:cubicBezTo>
                    <a:pt x="15933" y="528"/>
                    <a:pt x="16038" y="778"/>
                    <a:pt x="16038" y="1072"/>
                  </a:cubicBezTo>
                  <a:cubicBezTo>
                    <a:pt x="16038" y="1380"/>
                    <a:pt x="15933" y="1638"/>
                    <a:pt x="15724" y="1850"/>
                  </a:cubicBezTo>
                  <a:cubicBezTo>
                    <a:pt x="15515" y="2061"/>
                    <a:pt x="15260" y="2167"/>
                    <a:pt x="14953" y="2167"/>
                  </a:cubicBezTo>
                  <a:lnTo>
                    <a:pt x="13900" y="2167"/>
                  </a:lnTo>
                  <a:lnTo>
                    <a:pt x="13900" y="7339"/>
                  </a:lnTo>
                  <a:lnTo>
                    <a:pt x="21036" y="18604"/>
                  </a:lnTo>
                  <a:close/>
                  <a:moveTo>
                    <a:pt x="5261" y="14865"/>
                  </a:moveTo>
                  <a:lnTo>
                    <a:pt x="16122" y="14865"/>
                  </a:lnTo>
                  <a:lnTo>
                    <a:pt x="11773" y="7974"/>
                  </a:lnTo>
                  <a:lnTo>
                    <a:pt x="11773" y="2167"/>
                  </a:lnTo>
                  <a:lnTo>
                    <a:pt x="9635" y="2167"/>
                  </a:lnTo>
                  <a:lnTo>
                    <a:pt x="9635" y="7947"/>
                  </a:lnTo>
                  <a:lnTo>
                    <a:pt x="5261" y="1486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50789" tIns="50789" rIns="50789" bIns="50789" anchor="ctr"/>
            <a:lstStyle/>
            <a:p>
              <a:pPr defTabSz="457098">
                <a:defRPr/>
              </a:pPr>
              <a:endParaRPr lang="es-ES" sz="3600" dirty="0">
                <a:solidFill>
                  <a:srgbClr val="44CEB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Gill Sans" charset="0"/>
                <a:sym typeface="Gill Sans" charset="0"/>
              </a:endParaRPr>
            </a:p>
          </p:txBody>
        </p:sp>
        <p:sp>
          <p:nvSpPr>
            <p:cNvPr id="23" name="TextBox 141"/>
            <p:cNvSpPr txBox="1"/>
            <p:nvPr/>
          </p:nvSpPr>
          <p:spPr>
            <a:xfrm>
              <a:off x="5672061" y="3817812"/>
              <a:ext cx="8681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chemeClr val="bg1"/>
                  </a:solidFill>
                  <a:latin typeface="+mj-lt"/>
                  <a:cs typeface="Lato Regular"/>
                </a:rPr>
                <a:t>Success</a:t>
              </a:r>
              <a:endParaRPr lang="id-ID" sz="1200" b="1" dirty="0">
                <a:solidFill>
                  <a:schemeClr val="bg1"/>
                </a:solidFill>
                <a:latin typeface="Lato Regular"/>
                <a:cs typeface="Lato Regular"/>
              </a:endParaRPr>
            </a:p>
          </p:txBody>
        </p:sp>
      </p:grpSp>
      <p:sp>
        <p:nvSpPr>
          <p:cNvPr id="33" name="文本框 37"/>
          <p:cNvSpPr txBox="1"/>
          <p:nvPr/>
        </p:nvSpPr>
        <p:spPr>
          <a:xfrm>
            <a:off x="6519676" y="1744345"/>
            <a:ext cx="2567174" cy="488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ru-RU" altLang="zh-CN" sz="1400" b="1" dirty="0" smtClean="0">
                <a:solidFill>
                  <a:srgbClr val="C00000"/>
                </a:solidFill>
                <a:ea typeface="微软雅黑" pitchFamily="34" charset="-122"/>
              </a:rPr>
              <a:t> </a:t>
            </a:r>
            <a:r>
              <a:rPr lang="ru-RU" altLang="zh-CN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Культура и традиции</a:t>
            </a:r>
            <a:endParaRPr lang="ru-RU" altLang="zh-CN" b="1" dirty="0">
              <a:solidFill>
                <a:srgbClr val="000000">
                  <a:lumMod val="75000"/>
                  <a:lumOff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框 38"/>
          <p:cNvSpPr txBox="1"/>
          <p:nvPr/>
        </p:nvSpPr>
        <p:spPr>
          <a:xfrm>
            <a:off x="6576826" y="2786058"/>
            <a:ext cx="2567174" cy="483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ru-RU" altLang="zh-CN" sz="1400" b="1" dirty="0" smtClean="0">
                <a:solidFill>
                  <a:srgbClr val="C00000"/>
                </a:solidFill>
                <a:ea typeface="微软雅黑" pitchFamily="34" charset="-122"/>
              </a:rPr>
              <a:t> </a:t>
            </a:r>
            <a:r>
              <a:rPr lang="ru-RU" altLang="zh-CN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Страна и символика </a:t>
            </a:r>
            <a:endParaRPr lang="ru-RU" altLang="zh-CN" b="1" dirty="0">
              <a:solidFill>
                <a:srgbClr val="000000">
                  <a:lumMod val="75000"/>
                  <a:lumOff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39"/>
          <p:cNvSpPr txBox="1"/>
          <p:nvPr/>
        </p:nvSpPr>
        <p:spPr>
          <a:xfrm>
            <a:off x="6519676" y="3660357"/>
            <a:ext cx="2567174" cy="680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ru-RU" altLang="zh-CN" sz="1400" b="1" dirty="0" smtClean="0">
                <a:solidFill>
                  <a:srgbClr val="C00000"/>
                </a:solidFill>
                <a:ea typeface="微软雅黑" pitchFamily="34" charset="-122"/>
              </a:rPr>
              <a:t> </a:t>
            </a:r>
            <a:r>
              <a:rPr lang="ru-RU" altLang="zh-CN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Правила по которым мы живем </a:t>
            </a:r>
            <a:endParaRPr lang="ru-RU" altLang="zh-CN" b="1" dirty="0">
              <a:solidFill>
                <a:srgbClr val="000000">
                  <a:lumMod val="75000"/>
                  <a:lumOff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文本框 40"/>
          <p:cNvSpPr txBox="1"/>
          <p:nvPr/>
        </p:nvSpPr>
        <p:spPr>
          <a:xfrm>
            <a:off x="6576826" y="4714884"/>
            <a:ext cx="2567174" cy="296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ru-RU" altLang="zh-CN" sz="1400" b="1" dirty="0" smtClean="0">
                <a:solidFill>
                  <a:srgbClr val="C00000"/>
                </a:solidFill>
                <a:ea typeface="微软雅黑" pitchFamily="34" charset="-122"/>
              </a:rPr>
              <a:t> </a:t>
            </a:r>
            <a:r>
              <a:rPr lang="ru-RU" altLang="zh-CN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Моя семья </a:t>
            </a:r>
            <a:endParaRPr lang="ru-RU" altLang="zh-CN" b="1" dirty="0">
              <a:solidFill>
                <a:srgbClr val="000000">
                  <a:lumMod val="75000"/>
                  <a:lumOff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文本框 41"/>
          <p:cNvSpPr txBox="1"/>
          <p:nvPr/>
        </p:nvSpPr>
        <p:spPr>
          <a:xfrm>
            <a:off x="0" y="1857364"/>
            <a:ext cx="2604336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ru-RU" altLang="zh-CN" sz="1400" b="1" dirty="0" smtClean="0">
                <a:solidFill>
                  <a:srgbClr val="C00000"/>
                </a:solidFill>
                <a:ea typeface="微软雅黑" pitchFamily="34" charset="-122"/>
              </a:rPr>
              <a:t> </a:t>
            </a:r>
            <a:endParaRPr lang="ru-RU" altLang="zh-CN" sz="1400" dirty="0">
              <a:solidFill>
                <a:schemeClr val="tx1">
                  <a:lumMod val="65000"/>
                  <a:lumOff val="35000"/>
                </a:schemeClr>
              </a:solidFill>
              <a:ea typeface="微软雅黑" pitchFamily="34" charset="-122"/>
            </a:endParaRPr>
          </a:p>
        </p:txBody>
      </p:sp>
      <p:sp>
        <p:nvSpPr>
          <p:cNvPr id="38" name="文本框 42"/>
          <p:cNvSpPr txBox="1"/>
          <p:nvPr/>
        </p:nvSpPr>
        <p:spPr>
          <a:xfrm>
            <a:off x="0" y="2786058"/>
            <a:ext cx="2604336" cy="302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ru-RU" altLang="zh-CN" sz="1400" b="1" dirty="0" smtClean="0">
                <a:solidFill>
                  <a:srgbClr val="C00000"/>
                </a:solidFill>
                <a:ea typeface="微软雅黑" pitchFamily="34" charset="-122"/>
              </a:rPr>
              <a:t> </a:t>
            </a:r>
            <a:r>
              <a:rPr lang="ru-RU" altLang="zh-CN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Мой город </a:t>
            </a:r>
            <a:endParaRPr lang="ru-RU" altLang="zh-CN" sz="2000" b="1" dirty="0">
              <a:solidFill>
                <a:srgbClr val="000000">
                  <a:lumMod val="75000"/>
                  <a:lumOff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43"/>
          <p:cNvSpPr txBox="1"/>
          <p:nvPr/>
        </p:nvSpPr>
        <p:spPr>
          <a:xfrm>
            <a:off x="0" y="3857628"/>
            <a:ext cx="2604336" cy="302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ru-RU" altLang="zh-CN" sz="1400" b="1" dirty="0" smtClean="0">
                <a:solidFill>
                  <a:srgbClr val="C00000"/>
                </a:solidFill>
                <a:ea typeface="微软雅黑" pitchFamily="34" charset="-122"/>
              </a:rPr>
              <a:t> </a:t>
            </a:r>
            <a:r>
              <a:rPr lang="ru-RU" altLang="zh-CN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Моя родина </a:t>
            </a:r>
            <a:endParaRPr lang="ru-RU" altLang="zh-CN" sz="2000" b="1" dirty="0">
              <a:solidFill>
                <a:srgbClr val="000000">
                  <a:lumMod val="75000"/>
                  <a:lumOff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文本框 44"/>
          <p:cNvSpPr txBox="1"/>
          <p:nvPr/>
        </p:nvSpPr>
        <p:spPr>
          <a:xfrm>
            <a:off x="0" y="4714884"/>
            <a:ext cx="2604336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ru-RU" altLang="zh-CN" sz="1400" b="1" dirty="0" smtClean="0">
                <a:solidFill>
                  <a:srgbClr val="C00000"/>
                </a:solidFill>
                <a:ea typeface="微软雅黑" pitchFamily="34" charset="-122"/>
              </a:rPr>
              <a:t> </a:t>
            </a:r>
            <a:r>
              <a:rPr lang="ru-RU" altLang="zh-CN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Будем родине служить </a:t>
            </a:r>
            <a:endParaRPr lang="ru-RU" altLang="zh-CN" sz="2000" b="1" dirty="0">
              <a:solidFill>
                <a:srgbClr val="000000">
                  <a:lumMod val="75000"/>
                  <a:lumOff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000100" y="571480"/>
            <a:ext cx="6643734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446"/>
            <a:r>
              <a:rPr lang="ru-RU" altLang="zh-CN" sz="20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Блоки нравственно – патриотического </a:t>
            </a:r>
          </a:p>
          <a:p>
            <a:pPr algn="ctr" defTabSz="914446"/>
            <a:r>
              <a:rPr lang="ru-RU" altLang="zh-CN" sz="20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воспитания</a:t>
            </a:r>
            <a:endParaRPr lang="ru-RU" altLang="zh-CN" sz="3600" b="1" dirty="0" smtClean="0">
              <a:solidFill>
                <a:srgbClr val="000000">
                  <a:lumMod val="75000"/>
                  <a:lumOff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-785850" y="1928802"/>
            <a:ext cx="3472448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ru-RU" altLang="zh-CN" b="1" dirty="0" smtClean="0">
                <a:solidFill>
                  <a:srgbClr val="C00000"/>
                </a:solidFill>
                <a:ea typeface="微软雅黑" pitchFamily="34" charset="-122"/>
              </a:rPr>
              <a:t> </a:t>
            </a:r>
            <a:r>
              <a:rPr lang="ru-RU" altLang="zh-CN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Мой детский сад </a:t>
            </a:r>
            <a:endParaRPr lang="ru-RU" altLang="zh-CN" sz="2000" b="1" dirty="0">
              <a:solidFill>
                <a:srgbClr val="000000">
                  <a:lumMod val="75000"/>
                  <a:lumOff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7231176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3"/>
          <p:cNvGrpSpPr/>
          <p:nvPr/>
        </p:nvGrpSpPr>
        <p:grpSpPr>
          <a:xfrm>
            <a:off x="-531182" y="867064"/>
            <a:ext cx="4532507" cy="5990937"/>
            <a:chOff x="836142" y="2356202"/>
            <a:chExt cx="2354275" cy="2333859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1627280" y="2824505"/>
              <a:ext cx="537208" cy="381533"/>
            </a:xfrm>
            <a:custGeom>
              <a:avLst/>
              <a:gdLst>
                <a:gd name="T0" fmla="*/ 9 w 55"/>
                <a:gd name="T1" fmla="*/ 0 h 39"/>
                <a:gd name="T2" fmla="*/ 33 w 55"/>
                <a:gd name="T3" fmla="*/ 13 h 39"/>
                <a:gd name="T4" fmla="*/ 54 w 55"/>
                <a:gd name="T5" fmla="*/ 33 h 39"/>
                <a:gd name="T6" fmla="*/ 36 w 55"/>
                <a:gd name="T7" fmla="*/ 39 h 39"/>
                <a:gd name="T8" fmla="*/ 9 w 55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39">
                  <a:moveTo>
                    <a:pt x="9" y="0"/>
                  </a:moveTo>
                  <a:cubicBezTo>
                    <a:pt x="9" y="12"/>
                    <a:pt x="24" y="11"/>
                    <a:pt x="33" y="13"/>
                  </a:cubicBezTo>
                  <a:cubicBezTo>
                    <a:pt x="55" y="18"/>
                    <a:pt x="54" y="33"/>
                    <a:pt x="54" y="33"/>
                  </a:cubicBezTo>
                  <a:cubicBezTo>
                    <a:pt x="54" y="33"/>
                    <a:pt x="47" y="39"/>
                    <a:pt x="36" y="39"/>
                  </a:cubicBezTo>
                  <a:cubicBezTo>
                    <a:pt x="23" y="39"/>
                    <a:pt x="0" y="23"/>
                    <a:pt x="9" y="0"/>
                  </a:cubicBezTo>
                  <a:close/>
                </a:path>
              </a:pathLst>
            </a:custGeom>
            <a:solidFill>
              <a:srgbClr val="30B9EC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/>
              </a:endParaRPr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2350790" y="2922759"/>
              <a:ext cx="507860" cy="468303"/>
            </a:xfrm>
            <a:custGeom>
              <a:avLst/>
              <a:gdLst>
                <a:gd name="T0" fmla="*/ 42 w 52"/>
                <a:gd name="T1" fmla="*/ 0 h 48"/>
                <a:gd name="T2" fmla="*/ 45 w 52"/>
                <a:gd name="T3" fmla="*/ 31 h 48"/>
                <a:gd name="T4" fmla="*/ 6 w 52"/>
                <a:gd name="T5" fmla="*/ 45 h 48"/>
                <a:gd name="T6" fmla="*/ 5 w 52"/>
                <a:gd name="T7" fmla="*/ 26 h 48"/>
                <a:gd name="T8" fmla="*/ 42 w 52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48">
                  <a:moveTo>
                    <a:pt x="42" y="0"/>
                  </a:moveTo>
                  <a:cubicBezTo>
                    <a:pt x="42" y="0"/>
                    <a:pt x="52" y="20"/>
                    <a:pt x="45" y="31"/>
                  </a:cubicBezTo>
                  <a:cubicBezTo>
                    <a:pt x="34" y="48"/>
                    <a:pt x="23" y="41"/>
                    <a:pt x="6" y="45"/>
                  </a:cubicBezTo>
                  <a:cubicBezTo>
                    <a:pt x="6" y="45"/>
                    <a:pt x="0" y="35"/>
                    <a:pt x="5" y="26"/>
                  </a:cubicBezTo>
                  <a:cubicBezTo>
                    <a:pt x="14" y="10"/>
                    <a:pt x="39" y="15"/>
                    <a:pt x="42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1969256" y="2356202"/>
              <a:ext cx="303695" cy="410882"/>
            </a:xfrm>
            <a:custGeom>
              <a:avLst/>
              <a:gdLst>
                <a:gd name="T0" fmla="*/ 14 w 31"/>
                <a:gd name="T1" fmla="*/ 42 h 42"/>
                <a:gd name="T2" fmla="*/ 29 w 31"/>
                <a:gd name="T3" fmla="*/ 22 h 42"/>
                <a:gd name="T4" fmla="*/ 30 w 31"/>
                <a:gd name="T5" fmla="*/ 0 h 42"/>
                <a:gd name="T6" fmla="*/ 10 w 31"/>
                <a:gd name="T7" fmla="*/ 13 h 42"/>
                <a:gd name="T8" fmla="*/ 14 w 31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42">
                  <a:moveTo>
                    <a:pt x="14" y="42"/>
                  </a:moveTo>
                  <a:cubicBezTo>
                    <a:pt x="26" y="42"/>
                    <a:pt x="31" y="33"/>
                    <a:pt x="29" y="22"/>
                  </a:cubicBezTo>
                  <a:cubicBezTo>
                    <a:pt x="28" y="13"/>
                    <a:pt x="25" y="8"/>
                    <a:pt x="30" y="0"/>
                  </a:cubicBezTo>
                  <a:cubicBezTo>
                    <a:pt x="30" y="0"/>
                    <a:pt x="16" y="2"/>
                    <a:pt x="10" y="13"/>
                  </a:cubicBezTo>
                  <a:cubicBezTo>
                    <a:pt x="0" y="31"/>
                    <a:pt x="14" y="42"/>
                    <a:pt x="14" y="42"/>
                  </a:cubicBezTo>
                  <a:close/>
                </a:path>
              </a:pathLst>
            </a:custGeom>
            <a:solidFill>
              <a:srgbClr val="8EC83E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/>
              </a:endParaRPr>
            </a:p>
          </p:txBody>
        </p:sp>
        <p:sp>
          <p:nvSpPr>
            <p:cNvPr id="8" name="Oval 14"/>
            <p:cNvSpPr>
              <a:spLocks noChangeArrowheads="1"/>
            </p:cNvSpPr>
            <p:nvPr/>
          </p:nvSpPr>
          <p:spPr bwMode="auto">
            <a:xfrm>
              <a:off x="2380138" y="3791736"/>
              <a:ext cx="234789" cy="234789"/>
            </a:xfrm>
            <a:prstGeom prst="ellipse">
              <a:avLst/>
            </a:prstGeom>
            <a:solidFill>
              <a:srgbClr val="FFFFFF">
                <a:lumMod val="65000"/>
              </a:srgb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/>
              </a:endParaRPr>
            </a:p>
          </p:txBody>
        </p:sp>
        <p:sp>
          <p:nvSpPr>
            <p:cNvPr id="9" name="Oval 16"/>
            <p:cNvSpPr>
              <a:spLocks noChangeArrowheads="1"/>
            </p:cNvSpPr>
            <p:nvPr/>
          </p:nvSpPr>
          <p:spPr bwMode="auto">
            <a:xfrm>
              <a:off x="2027954" y="3772595"/>
              <a:ext cx="322835" cy="321560"/>
            </a:xfrm>
            <a:prstGeom prst="ellipse">
              <a:avLst/>
            </a:prstGeom>
            <a:solidFill>
              <a:srgbClr val="FFFFFF">
                <a:lumMod val="65000"/>
              </a:srgb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/>
              </a:endParaRPr>
            </a:p>
          </p:txBody>
        </p:sp>
        <p:sp>
          <p:nvSpPr>
            <p:cNvPr id="10" name="Oval 17"/>
            <p:cNvSpPr>
              <a:spLocks noChangeArrowheads="1"/>
            </p:cNvSpPr>
            <p:nvPr/>
          </p:nvSpPr>
          <p:spPr bwMode="auto">
            <a:xfrm>
              <a:off x="2233395" y="3743247"/>
              <a:ext cx="195232" cy="185025"/>
            </a:xfrm>
            <a:prstGeom prst="ellipse">
              <a:avLst/>
            </a:prstGeom>
            <a:solidFill>
              <a:srgbClr val="000000">
                <a:lumMod val="75000"/>
                <a:lumOff val="25000"/>
              </a:srgb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/>
              </a:endParaRPr>
            </a:p>
          </p:txBody>
        </p:sp>
        <p:sp>
          <p:nvSpPr>
            <p:cNvPr id="11" name="Oval 18"/>
            <p:cNvSpPr>
              <a:spLocks noChangeArrowheads="1"/>
            </p:cNvSpPr>
            <p:nvPr/>
          </p:nvSpPr>
          <p:spPr bwMode="auto">
            <a:xfrm>
              <a:off x="2243603" y="3782803"/>
              <a:ext cx="185024" cy="185025"/>
            </a:xfrm>
            <a:prstGeom prst="ellipse">
              <a:avLst/>
            </a:prstGeom>
            <a:solidFill>
              <a:srgbClr val="FFFFFF">
                <a:lumMod val="65000"/>
              </a:srgb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/>
              </a:endParaRPr>
            </a:p>
          </p:txBody>
        </p:sp>
        <p:sp>
          <p:nvSpPr>
            <p:cNvPr id="12" name="Oval 19"/>
            <p:cNvSpPr>
              <a:spLocks noChangeArrowheads="1"/>
            </p:cNvSpPr>
            <p:nvPr/>
          </p:nvSpPr>
          <p:spPr bwMode="auto">
            <a:xfrm>
              <a:off x="2243603" y="3879782"/>
              <a:ext cx="195232" cy="195233"/>
            </a:xfrm>
            <a:prstGeom prst="ellipse">
              <a:avLst/>
            </a:prstGeom>
            <a:solidFill>
              <a:srgbClr val="FFFFFF">
                <a:lumMod val="65000"/>
              </a:srgb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/>
              </a:endParaRPr>
            </a:p>
          </p:txBody>
        </p:sp>
        <p:sp>
          <p:nvSpPr>
            <p:cNvPr id="13" name="Oval 20"/>
            <p:cNvSpPr>
              <a:spLocks noChangeArrowheads="1"/>
            </p:cNvSpPr>
            <p:nvPr/>
          </p:nvSpPr>
          <p:spPr bwMode="auto">
            <a:xfrm>
              <a:off x="1960325" y="3889990"/>
              <a:ext cx="185024" cy="195233"/>
            </a:xfrm>
            <a:prstGeom prst="ellipse">
              <a:avLst/>
            </a:prstGeom>
            <a:solidFill>
              <a:srgbClr val="FFFFFF">
                <a:lumMod val="65000"/>
              </a:srgb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/>
              </a:endParaRPr>
            </a:p>
          </p:txBody>
        </p:sp>
        <p:sp>
          <p:nvSpPr>
            <p:cNvPr id="14" name="Oval 21"/>
            <p:cNvSpPr>
              <a:spLocks noChangeArrowheads="1"/>
            </p:cNvSpPr>
            <p:nvPr/>
          </p:nvSpPr>
          <p:spPr bwMode="auto">
            <a:xfrm>
              <a:off x="1832722" y="3821084"/>
              <a:ext cx="224581" cy="224581"/>
            </a:xfrm>
            <a:prstGeom prst="ellipse">
              <a:avLst/>
            </a:prstGeom>
            <a:solidFill>
              <a:srgbClr val="FFFFFF">
                <a:lumMod val="65000"/>
              </a:srgb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/>
              </a:endParaRPr>
            </a:p>
          </p:txBody>
        </p:sp>
        <p:sp>
          <p:nvSpPr>
            <p:cNvPr id="15" name="Oval 22"/>
            <p:cNvSpPr>
              <a:spLocks noChangeArrowheads="1"/>
            </p:cNvSpPr>
            <p:nvPr/>
          </p:nvSpPr>
          <p:spPr bwMode="auto">
            <a:xfrm>
              <a:off x="1960325" y="3733039"/>
              <a:ext cx="185024" cy="176092"/>
            </a:xfrm>
            <a:prstGeom prst="ellipse">
              <a:avLst/>
            </a:prstGeom>
            <a:solidFill>
              <a:srgbClr val="FFFFFF">
                <a:lumMod val="65000"/>
              </a:srgb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/>
              </a:endParaRPr>
            </a:p>
          </p:txBody>
        </p:sp>
        <p:sp>
          <p:nvSpPr>
            <p:cNvPr id="16" name="Oval 23"/>
            <p:cNvSpPr>
              <a:spLocks noChangeArrowheads="1"/>
            </p:cNvSpPr>
            <p:nvPr/>
          </p:nvSpPr>
          <p:spPr bwMode="auto">
            <a:xfrm>
              <a:off x="1744675" y="3919339"/>
              <a:ext cx="176092" cy="174816"/>
            </a:xfrm>
            <a:prstGeom prst="ellipse">
              <a:avLst/>
            </a:prstGeom>
            <a:solidFill>
              <a:srgbClr val="FFFFFF">
                <a:lumMod val="65000"/>
              </a:srgb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/>
              </a:endParaRPr>
            </a:p>
          </p:txBody>
        </p:sp>
        <p:sp>
          <p:nvSpPr>
            <p:cNvPr id="17" name="Freeform 24"/>
            <p:cNvSpPr>
              <a:spLocks/>
            </p:cNvSpPr>
            <p:nvPr/>
          </p:nvSpPr>
          <p:spPr bwMode="auto">
            <a:xfrm>
              <a:off x="1051791" y="3703690"/>
              <a:ext cx="2138626" cy="585698"/>
            </a:xfrm>
            <a:custGeom>
              <a:avLst/>
              <a:gdLst>
                <a:gd name="T0" fmla="*/ 14 w 219"/>
                <a:gd name="T1" fmla="*/ 60 h 60"/>
                <a:gd name="T2" fmla="*/ 129 w 219"/>
                <a:gd name="T3" fmla="*/ 60 h 60"/>
                <a:gd name="T4" fmla="*/ 209 w 219"/>
                <a:gd name="T5" fmla="*/ 27 h 60"/>
                <a:gd name="T6" fmla="*/ 216 w 219"/>
                <a:gd name="T7" fmla="*/ 10 h 60"/>
                <a:gd name="T8" fmla="*/ 198 w 219"/>
                <a:gd name="T9" fmla="*/ 3 h 60"/>
                <a:gd name="T10" fmla="*/ 124 w 219"/>
                <a:gd name="T11" fmla="*/ 34 h 60"/>
                <a:gd name="T12" fmla="*/ 14 w 219"/>
                <a:gd name="T13" fmla="*/ 34 h 60"/>
                <a:gd name="T14" fmla="*/ 0 w 219"/>
                <a:gd name="T15" fmla="*/ 47 h 60"/>
                <a:gd name="T16" fmla="*/ 14 w 219"/>
                <a:gd name="T1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" h="60">
                  <a:moveTo>
                    <a:pt x="14" y="60"/>
                  </a:moveTo>
                  <a:cubicBezTo>
                    <a:pt x="129" y="60"/>
                    <a:pt x="129" y="60"/>
                    <a:pt x="129" y="60"/>
                  </a:cubicBezTo>
                  <a:cubicBezTo>
                    <a:pt x="209" y="27"/>
                    <a:pt x="209" y="27"/>
                    <a:pt x="209" y="27"/>
                  </a:cubicBezTo>
                  <a:cubicBezTo>
                    <a:pt x="215" y="25"/>
                    <a:pt x="219" y="17"/>
                    <a:pt x="216" y="10"/>
                  </a:cubicBezTo>
                  <a:cubicBezTo>
                    <a:pt x="213" y="3"/>
                    <a:pt x="205" y="0"/>
                    <a:pt x="198" y="3"/>
                  </a:cubicBezTo>
                  <a:cubicBezTo>
                    <a:pt x="124" y="34"/>
                    <a:pt x="124" y="34"/>
                    <a:pt x="12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6" y="34"/>
                    <a:pt x="0" y="40"/>
                    <a:pt x="0" y="47"/>
                  </a:cubicBezTo>
                  <a:cubicBezTo>
                    <a:pt x="0" y="54"/>
                    <a:pt x="6" y="60"/>
                    <a:pt x="14" y="60"/>
                  </a:cubicBez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/>
              </a:endParaRPr>
            </a:p>
          </p:txBody>
        </p:sp>
        <p:sp>
          <p:nvSpPr>
            <p:cNvPr id="18" name="Freeform 25"/>
            <p:cNvSpPr>
              <a:spLocks/>
            </p:cNvSpPr>
            <p:nvPr/>
          </p:nvSpPr>
          <p:spPr bwMode="auto">
            <a:xfrm>
              <a:off x="1060723" y="3674341"/>
              <a:ext cx="948090" cy="586974"/>
            </a:xfrm>
            <a:custGeom>
              <a:avLst/>
              <a:gdLst>
                <a:gd name="T0" fmla="*/ 15 w 97"/>
                <a:gd name="T1" fmla="*/ 60 h 60"/>
                <a:gd name="T2" fmla="*/ 20 w 97"/>
                <a:gd name="T3" fmla="*/ 59 h 60"/>
                <a:gd name="T4" fmla="*/ 88 w 97"/>
                <a:gd name="T5" fmla="*/ 27 h 60"/>
                <a:gd name="T6" fmla="*/ 94 w 97"/>
                <a:gd name="T7" fmla="*/ 9 h 60"/>
                <a:gd name="T8" fmla="*/ 76 w 97"/>
                <a:gd name="T9" fmla="*/ 3 h 60"/>
                <a:gd name="T10" fmla="*/ 10 w 97"/>
                <a:gd name="T11" fmla="*/ 35 h 60"/>
                <a:gd name="T12" fmla="*/ 3 w 97"/>
                <a:gd name="T13" fmla="*/ 52 h 60"/>
                <a:gd name="T14" fmla="*/ 15 w 97"/>
                <a:gd name="T1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" h="60">
                  <a:moveTo>
                    <a:pt x="15" y="60"/>
                  </a:moveTo>
                  <a:cubicBezTo>
                    <a:pt x="17" y="60"/>
                    <a:pt x="19" y="60"/>
                    <a:pt x="20" y="59"/>
                  </a:cubicBezTo>
                  <a:cubicBezTo>
                    <a:pt x="46" y="49"/>
                    <a:pt x="87" y="28"/>
                    <a:pt x="88" y="27"/>
                  </a:cubicBezTo>
                  <a:cubicBezTo>
                    <a:pt x="95" y="24"/>
                    <a:pt x="97" y="16"/>
                    <a:pt x="94" y="9"/>
                  </a:cubicBezTo>
                  <a:cubicBezTo>
                    <a:pt x="91" y="2"/>
                    <a:pt x="83" y="0"/>
                    <a:pt x="76" y="3"/>
                  </a:cubicBezTo>
                  <a:cubicBezTo>
                    <a:pt x="76" y="3"/>
                    <a:pt x="34" y="25"/>
                    <a:pt x="10" y="35"/>
                  </a:cubicBezTo>
                  <a:cubicBezTo>
                    <a:pt x="3" y="38"/>
                    <a:pt x="0" y="45"/>
                    <a:pt x="3" y="52"/>
                  </a:cubicBezTo>
                  <a:cubicBezTo>
                    <a:pt x="5" y="57"/>
                    <a:pt x="10" y="60"/>
                    <a:pt x="15" y="60"/>
                  </a:cubicBez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/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auto">
            <a:xfrm>
              <a:off x="836142" y="3948687"/>
              <a:ext cx="987647" cy="741374"/>
            </a:xfrm>
            <a:custGeom>
              <a:avLst/>
              <a:gdLst>
                <a:gd name="T0" fmla="*/ 48 w 101"/>
                <a:gd name="T1" fmla="*/ 3 h 76"/>
                <a:gd name="T2" fmla="*/ 22 w 101"/>
                <a:gd name="T3" fmla="*/ 18 h 76"/>
                <a:gd name="T4" fmla="*/ 0 w 101"/>
                <a:gd name="T5" fmla="*/ 50 h 76"/>
                <a:gd name="T6" fmla="*/ 49 w 101"/>
                <a:gd name="T7" fmla="*/ 76 h 76"/>
                <a:gd name="T8" fmla="*/ 75 w 101"/>
                <a:gd name="T9" fmla="*/ 32 h 76"/>
                <a:gd name="T10" fmla="*/ 84 w 101"/>
                <a:gd name="T11" fmla="*/ 20 h 76"/>
                <a:gd name="T12" fmla="*/ 65 w 101"/>
                <a:gd name="T13" fmla="*/ 22 h 76"/>
                <a:gd name="T14" fmla="*/ 48 w 101"/>
                <a:gd name="T15" fmla="*/ 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76">
                  <a:moveTo>
                    <a:pt x="48" y="3"/>
                  </a:moveTo>
                  <a:cubicBezTo>
                    <a:pt x="48" y="3"/>
                    <a:pt x="36" y="0"/>
                    <a:pt x="22" y="18"/>
                  </a:cubicBezTo>
                  <a:cubicBezTo>
                    <a:pt x="15" y="26"/>
                    <a:pt x="7" y="38"/>
                    <a:pt x="0" y="50"/>
                  </a:cubicBezTo>
                  <a:cubicBezTo>
                    <a:pt x="18" y="66"/>
                    <a:pt x="49" y="76"/>
                    <a:pt x="49" y="76"/>
                  </a:cubicBezTo>
                  <a:cubicBezTo>
                    <a:pt x="75" y="32"/>
                    <a:pt x="75" y="32"/>
                    <a:pt x="75" y="32"/>
                  </a:cubicBezTo>
                  <a:cubicBezTo>
                    <a:pt x="75" y="32"/>
                    <a:pt x="101" y="20"/>
                    <a:pt x="84" y="20"/>
                  </a:cubicBezTo>
                  <a:cubicBezTo>
                    <a:pt x="77" y="20"/>
                    <a:pt x="59" y="22"/>
                    <a:pt x="65" y="22"/>
                  </a:cubicBezTo>
                  <a:cubicBezTo>
                    <a:pt x="75" y="22"/>
                    <a:pt x="72" y="3"/>
                    <a:pt x="48" y="3"/>
                  </a:cubicBez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/>
              </a:endParaRPr>
            </a:p>
          </p:txBody>
        </p:sp>
        <p:sp>
          <p:nvSpPr>
            <p:cNvPr id="20" name="任意多边形 28"/>
            <p:cNvSpPr/>
            <p:nvPr/>
          </p:nvSpPr>
          <p:spPr>
            <a:xfrm>
              <a:off x="1908007" y="2496564"/>
              <a:ext cx="854940" cy="1324519"/>
            </a:xfrm>
            <a:custGeom>
              <a:avLst/>
              <a:gdLst>
                <a:gd name="connsiteX0" fmla="*/ 384175 w 1063625"/>
                <a:gd name="connsiteY0" fmla="*/ 1076325 h 1092200"/>
                <a:gd name="connsiteX1" fmla="*/ 409575 w 1063625"/>
                <a:gd name="connsiteY1" fmla="*/ 276225 h 1092200"/>
                <a:gd name="connsiteX2" fmla="*/ 0 w 1063625"/>
                <a:gd name="connsiteY2" fmla="*/ 127000 h 1092200"/>
                <a:gd name="connsiteX3" fmla="*/ 390525 w 1063625"/>
                <a:gd name="connsiteY3" fmla="*/ 231775 h 1092200"/>
                <a:gd name="connsiteX4" fmla="*/ 317500 w 1063625"/>
                <a:gd name="connsiteY4" fmla="*/ 0 h 1092200"/>
                <a:gd name="connsiteX5" fmla="*/ 527050 w 1063625"/>
                <a:gd name="connsiteY5" fmla="*/ 571500 h 1092200"/>
                <a:gd name="connsiteX6" fmla="*/ 1063625 w 1063625"/>
                <a:gd name="connsiteY6" fmla="*/ 114300 h 1092200"/>
                <a:gd name="connsiteX7" fmla="*/ 536575 w 1063625"/>
                <a:gd name="connsiteY7" fmla="*/ 631825 h 1092200"/>
                <a:gd name="connsiteX8" fmla="*/ 476250 w 1063625"/>
                <a:gd name="connsiteY8" fmla="*/ 1092200 h 1092200"/>
                <a:gd name="connsiteX9" fmla="*/ 384175 w 1063625"/>
                <a:gd name="connsiteY9" fmla="*/ 1076325 h 1092200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87400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87400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87400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87400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87400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87400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87400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87400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87400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87400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87400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87400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87400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94543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94543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94543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94543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94543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94543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94543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94543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94543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94543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94543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94543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94543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94543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94543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94543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94543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94543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  <a:gd name="connsiteX0" fmla="*/ 384175 w 1063625"/>
                <a:gd name="connsiteY0" fmla="*/ 1631950 h 1647825"/>
                <a:gd name="connsiteX1" fmla="*/ 409575 w 1063625"/>
                <a:gd name="connsiteY1" fmla="*/ 831850 h 1647825"/>
                <a:gd name="connsiteX2" fmla="*/ 0 w 1063625"/>
                <a:gd name="connsiteY2" fmla="*/ 682625 h 1647825"/>
                <a:gd name="connsiteX3" fmla="*/ 390525 w 1063625"/>
                <a:gd name="connsiteY3" fmla="*/ 794543 h 1647825"/>
                <a:gd name="connsiteX4" fmla="*/ 292100 w 1063625"/>
                <a:gd name="connsiteY4" fmla="*/ 0 h 1647825"/>
                <a:gd name="connsiteX5" fmla="*/ 527050 w 1063625"/>
                <a:gd name="connsiteY5" fmla="*/ 1127125 h 1647825"/>
                <a:gd name="connsiteX6" fmla="*/ 1063625 w 1063625"/>
                <a:gd name="connsiteY6" fmla="*/ 669925 h 1647825"/>
                <a:gd name="connsiteX7" fmla="*/ 536575 w 1063625"/>
                <a:gd name="connsiteY7" fmla="*/ 1187450 h 1647825"/>
                <a:gd name="connsiteX8" fmla="*/ 476250 w 1063625"/>
                <a:gd name="connsiteY8" fmla="*/ 1647825 h 1647825"/>
                <a:gd name="connsiteX9" fmla="*/ 384175 w 1063625"/>
                <a:gd name="connsiteY9" fmla="*/ 1631950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63625" h="1647825">
                  <a:moveTo>
                    <a:pt x="384175" y="1631950"/>
                  </a:moveTo>
                  <a:cubicBezTo>
                    <a:pt x="602192" y="1296194"/>
                    <a:pt x="453495" y="1046163"/>
                    <a:pt x="409575" y="831850"/>
                  </a:cubicBezTo>
                  <a:cubicBezTo>
                    <a:pt x="184150" y="823383"/>
                    <a:pt x="111125" y="767292"/>
                    <a:pt x="0" y="682625"/>
                  </a:cubicBezTo>
                  <a:cubicBezTo>
                    <a:pt x="174625" y="774700"/>
                    <a:pt x="273050" y="797718"/>
                    <a:pt x="390525" y="794543"/>
                  </a:cubicBezTo>
                  <a:cubicBezTo>
                    <a:pt x="300567" y="601926"/>
                    <a:pt x="159808" y="350573"/>
                    <a:pt x="292100" y="0"/>
                  </a:cubicBezTo>
                  <a:cubicBezTo>
                    <a:pt x="148167" y="509058"/>
                    <a:pt x="470958" y="732367"/>
                    <a:pt x="527050" y="1127125"/>
                  </a:cubicBezTo>
                  <a:cubicBezTo>
                    <a:pt x="734483" y="903288"/>
                    <a:pt x="932393" y="969962"/>
                    <a:pt x="1063625" y="669925"/>
                  </a:cubicBezTo>
                  <a:cubicBezTo>
                    <a:pt x="1011767" y="932920"/>
                    <a:pt x="624153" y="1012560"/>
                    <a:pt x="536575" y="1187450"/>
                  </a:cubicBezTo>
                  <a:cubicBezTo>
                    <a:pt x="580761" y="1359958"/>
                    <a:pt x="513027" y="1515798"/>
                    <a:pt x="476250" y="1647825"/>
                  </a:cubicBezTo>
                  <a:lnTo>
                    <a:pt x="384175" y="1631950"/>
                  </a:lnTo>
                  <a:close/>
                </a:path>
              </a:pathLst>
            </a:custGeom>
            <a:solidFill>
              <a:srgbClr val="4FA5E3">
                <a:lumMod val="20000"/>
                <a:lumOff val="80000"/>
              </a:srgbClr>
            </a:solidFill>
            <a:ln w="317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微软雅黑"/>
                <a:cs typeface="+mn-cs"/>
              </a:endParaRPr>
            </a:p>
          </p:txBody>
        </p:sp>
      </p:grpSp>
      <p:grpSp>
        <p:nvGrpSpPr>
          <p:cNvPr id="3" name="组合 53"/>
          <p:cNvGrpSpPr/>
          <p:nvPr/>
        </p:nvGrpSpPr>
        <p:grpSpPr>
          <a:xfrm>
            <a:off x="4357686" y="1928802"/>
            <a:ext cx="4335553" cy="622353"/>
            <a:chOff x="5337194" y="2148747"/>
            <a:chExt cx="5780737" cy="622353"/>
          </a:xfrm>
        </p:grpSpPr>
        <p:sp>
          <p:nvSpPr>
            <p:cNvPr id="22" name="椭圆 54"/>
            <p:cNvSpPr>
              <a:spLocks noChangeAspect="1"/>
            </p:cNvSpPr>
            <p:nvPr/>
          </p:nvSpPr>
          <p:spPr>
            <a:xfrm>
              <a:off x="5337194" y="2148747"/>
              <a:ext cx="501571" cy="501571"/>
            </a:xfrm>
            <a:prstGeom prst="ellipse">
              <a:avLst/>
            </a:prstGeom>
            <a:solidFill>
              <a:srgbClr val="8EC83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/>
                  <a:ea typeface="微软雅黑"/>
                  <a:cs typeface="+mn-cs"/>
                </a:rPr>
                <a:t>1</a:t>
              </a:r>
              <a:endPara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微软雅黑"/>
                <a:cs typeface="+mn-cs"/>
              </a:endParaRPr>
            </a:p>
          </p:txBody>
        </p:sp>
        <p:sp>
          <p:nvSpPr>
            <p:cNvPr id="24" name="矩形 56"/>
            <p:cNvSpPr/>
            <p:nvPr/>
          </p:nvSpPr>
          <p:spPr>
            <a:xfrm>
              <a:off x="5890565" y="2463323"/>
              <a:ext cx="522736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altLang="zh-CN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Open Sans" panose="020B0606030504020204" pitchFamily="34" charset="0"/>
                </a:rPr>
                <a:t> </a:t>
              </a:r>
              <a:endParaRPr lang="ru-RU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Open Sans" panose="020B0606030504020204" pitchFamily="34" charset="0"/>
              </a:endParaRPr>
            </a:p>
          </p:txBody>
        </p:sp>
      </p:grpSp>
      <p:sp>
        <p:nvSpPr>
          <p:cNvPr id="26" name="椭圆 58"/>
          <p:cNvSpPr>
            <a:spLocks noChangeAspect="1"/>
          </p:cNvSpPr>
          <p:nvPr/>
        </p:nvSpPr>
        <p:spPr>
          <a:xfrm>
            <a:off x="4333258" y="2907737"/>
            <a:ext cx="376178" cy="501571"/>
          </a:xfrm>
          <a:prstGeom prst="ellipse">
            <a:avLst/>
          </a:prstGeom>
          <a:solidFill>
            <a:srgbClr val="30B9E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微软雅黑"/>
                <a:cs typeface="+mn-cs"/>
              </a:rPr>
              <a:t>2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微软雅黑"/>
              <a:cs typeface="+mn-cs"/>
            </a:endParaRPr>
          </a:p>
        </p:txBody>
      </p:sp>
      <p:grpSp>
        <p:nvGrpSpPr>
          <p:cNvPr id="21" name="组合 61"/>
          <p:cNvGrpSpPr/>
          <p:nvPr/>
        </p:nvGrpSpPr>
        <p:grpSpPr>
          <a:xfrm>
            <a:off x="4333259" y="3862532"/>
            <a:ext cx="4335555" cy="665096"/>
            <a:chOff x="5337194" y="4058337"/>
            <a:chExt cx="5780740" cy="665096"/>
          </a:xfrm>
        </p:grpSpPr>
        <p:sp>
          <p:nvSpPr>
            <p:cNvPr id="30" name="椭圆 62"/>
            <p:cNvSpPr>
              <a:spLocks noChangeAspect="1"/>
            </p:cNvSpPr>
            <p:nvPr/>
          </p:nvSpPr>
          <p:spPr>
            <a:xfrm>
              <a:off x="5337194" y="4058337"/>
              <a:ext cx="501571" cy="501571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/>
                  <a:ea typeface="微软雅黑"/>
                  <a:cs typeface="+mn-cs"/>
                </a:rPr>
                <a:t>3</a:t>
              </a:r>
              <a:endPara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微软雅黑"/>
                <a:cs typeface="+mn-cs"/>
              </a:endParaRPr>
            </a:p>
          </p:txBody>
        </p:sp>
        <p:sp>
          <p:nvSpPr>
            <p:cNvPr id="32" name="矩形 64"/>
            <p:cNvSpPr/>
            <p:nvPr/>
          </p:nvSpPr>
          <p:spPr>
            <a:xfrm>
              <a:off x="5890567" y="4415656"/>
              <a:ext cx="522736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altLang="zh-CN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Open Sans" panose="020B0606030504020204" pitchFamily="34" charset="0"/>
                </a:rPr>
                <a:t> </a:t>
              </a:r>
              <a:endParaRPr lang="ru-RU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Open Sans" panose="020B0606030504020204" pitchFamily="34" charset="0"/>
              </a:endParaRPr>
            </a:p>
          </p:txBody>
        </p:sp>
      </p:grpSp>
      <p:sp>
        <p:nvSpPr>
          <p:cNvPr id="37" name="文本框 10"/>
          <p:cNvSpPr txBox="1"/>
          <p:nvPr/>
        </p:nvSpPr>
        <p:spPr>
          <a:xfrm>
            <a:off x="4333259" y="473691"/>
            <a:ext cx="46165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/>
            <a:r>
              <a:rPr lang="ru-RU" altLang="zh-CN" sz="36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Виды детской деятельности </a:t>
            </a:r>
            <a:endParaRPr lang="zh-CN" altLang="en-US" sz="3600" b="1" dirty="0">
              <a:solidFill>
                <a:srgbClr val="000000">
                  <a:lumMod val="75000"/>
                  <a:lumOff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786314" y="1714488"/>
            <a:ext cx="31432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</a:p>
          <a:p>
            <a:r>
              <a:rPr lang="ru-RU" altLang="zh-CN" sz="20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Игровая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052466" y="3244334"/>
            <a:ext cx="2904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4857752" y="2928934"/>
            <a:ext cx="22092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zh-CN" sz="20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Продуктивная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929190" y="3929066"/>
            <a:ext cx="24577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zh-CN" sz="20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Познавательная </a:t>
            </a:r>
          </a:p>
        </p:txBody>
      </p:sp>
    </p:spTree>
    <p:extLst>
      <p:ext uri="{BB962C8B-B14F-4D97-AF65-F5344CB8AC3E}">
        <p14:creationId xmlns:p14="http://schemas.microsoft.com/office/powerpoint/2010/main" xmlns="" val="223734661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defTabSz="914446"/>
            <a:r>
              <a:rPr lang="ru-RU" altLang="zh-CN" sz="36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Опыт педагога группы «Радуга» МБДОУ №30 «Зоренька»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zh-CN" sz="3600" b="1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Яковенко</a:t>
            </a:r>
            <a:r>
              <a:rPr lang="ru-RU" altLang="zh-CN" sz="36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>
              <a:buNone/>
            </a:pPr>
            <a:r>
              <a:rPr lang="ru-RU" altLang="zh-CN" sz="36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Надежда</a:t>
            </a:r>
          </a:p>
          <a:p>
            <a:pPr>
              <a:buNone/>
            </a:pPr>
            <a:r>
              <a:rPr lang="ru-RU" altLang="zh-CN" sz="36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Александровна </a:t>
            </a:r>
          </a:p>
        </p:txBody>
      </p:sp>
      <p:pic>
        <p:nvPicPr>
          <p:cNvPr id="4" name="Рисунок 3" descr="iykgfS4LUR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66" y="1785926"/>
            <a:ext cx="2970216" cy="41231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plit orient="vert" dir="in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00108"/>
            <a:ext cx="7886700" cy="4351338"/>
          </a:xfrm>
        </p:spPr>
        <p:txBody>
          <a:bodyPr>
            <a:noAutofit/>
          </a:bodyPr>
          <a:lstStyle/>
          <a:p>
            <a:r>
              <a:rPr lang="ru-RU" altLang="zh-CN" sz="16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Помимо специально организованных занятий, бесед, целевых прогулок большая роль в реализации данных блоков отводится совместной деятельности взрослых с детьми. Используются дидактические, подвижные, настольные, сюжетно-ролевые игры с детьми, которые помогают формировать соответствующие знания и навыки. Наибольший эмоциональный отклик у детей вызывают праздники, утренники, массовые мероприятия, способствующие развитию патриотических чувств: Тематический досуг ко Дню матери Новогодний утренник День защитников Отечества Масленица День Победы День защиты детей Конкурсы, викторины, соревнования</a:t>
            </a:r>
          </a:p>
          <a:p>
            <a:r>
              <a:rPr lang="ru-RU" altLang="zh-CN" sz="16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Чтобы достичь поставленных целей, мы организуем работу по патриотическому воспитанию, создавая для детей теплую, уютную атмосферу, стараясь, чтобы каждый день ребенка в детском саду был наполнен радостью, улыбками, добрыми друзьями, веселыми играми. Ведь с воспитания чувства привязанности к родной семье, родному детскому саду, родной улице, начинается формирование того фундамента, на котором будет вырастать более сложное образование – чувство любви к своему Отечеству.</a:t>
            </a:r>
          </a:p>
        </p:txBody>
      </p:sp>
    </p:spTree>
  </p:cSld>
  <p:clrMapOvr>
    <a:masterClrMapping/>
  </p:clrMapOvr>
  <p:transition>
    <p:split orient="vert"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zh-CN" sz="32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Моя семья </a:t>
            </a:r>
          </a:p>
        </p:txBody>
      </p:sp>
      <p:pic>
        <p:nvPicPr>
          <p:cNvPr id="7" name="Рисунок 6" descr="IMG_20210219_1405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714488"/>
            <a:ext cx="2464593" cy="3286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IMG_20210224_1654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1933" y="3500438"/>
            <a:ext cx="3333773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Содержимое 3" descr="SISG7925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643306" y="785794"/>
            <a:ext cx="5133397" cy="28892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zh-CN" sz="32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Мой детский сад </a:t>
            </a:r>
          </a:p>
        </p:txBody>
      </p:sp>
      <p:pic>
        <p:nvPicPr>
          <p:cNvPr id="4" name="Содержимое 3" descr="IMG_207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29256" y="1000108"/>
            <a:ext cx="3115206" cy="23364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G_1475 (2).JPG"/>
          <p:cNvPicPr>
            <a:picLocks noChangeAspect="1"/>
          </p:cNvPicPr>
          <p:nvPr/>
        </p:nvPicPr>
        <p:blipFill>
          <a:blip r:embed="rId3" cstate="print"/>
          <a:srcRect t="12500"/>
          <a:stretch>
            <a:fillRect/>
          </a:stretch>
        </p:blipFill>
        <p:spPr>
          <a:xfrm>
            <a:off x="571472" y="1857364"/>
            <a:ext cx="3071834" cy="20158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IMG_19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7620" y="2928934"/>
            <a:ext cx="3500462" cy="26253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IMG_1600 (2).JPG"/>
          <p:cNvPicPr>
            <a:picLocks noChangeAspect="1"/>
          </p:cNvPicPr>
          <p:nvPr/>
        </p:nvPicPr>
        <p:blipFill>
          <a:blip r:embed="rId5" cstate="print"/>
          <a:srcRect r="14062" b="23958"/>
          <a:stretch>
            <a:fillRect/>
          </a:stretch>
        </p:blipFill>
        <p:spPr>
          <a:xfrm>
            <a:off x="571472" y="4286256"/>
            <a:ext cx="3014098" cy="2000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ircl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zh-CN" sz="32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Моя родина </a:t>
            </a:r>
          </a:p>
        </p:txBody>
      </p:sp>
      <p:pic>
        <p:nvPicPr>
          <p:cNvPr id="4" name="Содержимое 3" descr="IMG_18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00562" y="1071546"/>
            <a:ext cx="4042847" cy="30321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G_1849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2071678"/>
            <a:ext cx="3905245" cy="29289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IMG_1862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6116" y="3786190"/>
            <a:ext cx="3500462" cy="26253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over dir="rd"/>
  </p:transition>
</p:sld>
</file>

<file path=ppt/theme/theme1.xml><?xml version="1.0" encoding="utf-8"?>
<a:theme xmlns:a="http://schemas.openxmlformats.org/drawingml/2006/main" name="Тема9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Тема9</Template>
  <TotalTime>86</TotalTime>
  <Words>384</Words>
  <PresentationFormat>Экран (4:3)</PresentationFormat>
  <Paragraphs>58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Тема9</vt:lpstr>
      <vt:lpstr>«Система гражданско-патриотического воспитания »</vt:lpstr>
      <vt:lpstr>Слайд 2</vt:lpstr>
      <vt:lpstr>Слайд 3</vt:lpstr>
      <vt:lpstr>Слайд 4</vt:lpstr>
      <vt:lpstr>Опыт педагога группы «Радуга» МБДОУ №30 «Зоренька»</vt:lpstr>
      <vt:lpstr>Слайд 6</vt:lpstr>
      <vt:lpstr>Моя семья </vt:lpstr>
      <vt:lpstr>Мой детский сад </vt:lpstr>
      <vt:lpstr>Моя родина </vt:lpstr>
      <vt:lpstr>Моя родная природа </vt:lpstr>
      <vt:lpstr>Моя культура и традиции </vt:lpstr>
      <vt:lpstr>Моя страна и символика </vt:lpstr>
      <vt:lpstr>Герои нашей Родины </vt:lpstr>
      <vt:lpstr>Слайд 14</vt:lpstr>
      <vt:lpstr>Благодарю за внимание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</dc:creator>
  <cp:lastModifiedBy>Надежда</cp:lastModifiedBy>
  <cp:revision>12</cp:revision>
  <dcterms:created xsi:type="dcterms:W3CDTF">2021-11-16T20:03:28Z</dcterms:created>
  <dcterms:modified xsi:type="dcterms:W3CDTF">2021-11-16T22:05:31Z</dcterms:modified>
</cp:coreProperties>
</file>