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62" r:id="rId4"/>
    <p:sldId id="260" r:id="rId5"/>
    <p:sldId id="261" r:id="rId6"/>
    <p:sldId id="271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3E074-93BC-4430-8406-49465C3A60F2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2BC9-8D05-4A21-B81C-6494A0596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2BC9-8D05-4A21-B81C-6494A0596D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02BC9-8D05-4A21-B81C-6494A0596D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2387600"/>
          </a:xfrm>
        </p:spPr>
        <p:txBody>
          <a:bodyPr>
            <a:noAutofit/>
          </a:bodyPr>
          <a:lstStyle/>
          <a:p>
            <a:pPr defTabSz="914446"/>
            <a:r>
              <a:rPr lang="ru-RU" altLang="zh-CN" sz="4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«Система гражданско-патриотического воспитания 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2" y="50004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№30 «Зоренька»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628652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Моя родная природа </a:t>
            </a:r>
          </a:p>
        </p:txBody>
      </p:sp>
      <p:pic>
        <p:nvPicPr>
          <p:cNvPr id="4" name="Содержимое 3" descr="gfsOM4WB4Q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86512" y="4429132"/>
            <a:ext cx="2400826" cy="1800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5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500174"/>
            <a:ext cx="3643306" cy="273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KZY4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643314"/>
            <a:ext cx="3500430" cy="262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WRW5670.JPG"/>
          <p:cNvPicPr>
            <a:picLocks noChangeAspect="1"/>
          </p:cNvPicPr>
          <p:nvPr/>
        </p:nvPicPr>
        <p:blipFill>
          <a:blip r:embed="rId6"/>
          <a:srcRect l="28125" t="19048" r="16406"/>
          <a:stretch>
            <a:fillRect/>
          </a:stretch>
        </p:blipFill>
        <p:spPr>
          <a:xfrm>
            <a:off x="1571604" y="1500174"/>
            <a:ext cx="1714512" cy="187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Моя </a:t>
            </a:r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культура и </a:t>
            </a:r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традиции </a:t>
            </a:r>
          </a:p>
        </p:txBody>
      </p:sp>
      <p:pic>
        <p:nvPicPr>
          <p:cNvPr id="6" name="Содержимое 5" descr="w_7vk9f8Wm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3758148" cy="2818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nOk58N_qd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429000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Xvfbc_sJ0Y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429132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-rsqvVhEBq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428736"/>
            <a:ext cx="2500330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681.JPG"/>
          <p:cNvPicPr>
            <a:picLocks noChangeAspect="1"/>
          </p:cNvPicPr>
          <p:nvPr/>
        </p:nvPicPr>
        <p:blipFill>
          <a:blip r:embed="rId2" cstate="print"/>
          <a:srcRect l="19531" r="20312" b="7291"/>
          <a:stretch>
            <a:fillRect/>
          </a:stretch>
        </p:blipFill>
        <p:spPr>
          <a:xfrm>
            <a:off x="1000100" y="1357298"/>
            <a:ext cx="247223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Моя страна и символика </a:t>
            </a:r>
          </a:p>
        </p:txBody>
      </p:sp>
      <p:pic>
        <p:nvPicPr>
          <p:cNvPr id="4" name="Содержимое 3" descr="MHl8BN4NjY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615272" cy="2711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Yr4e0N_B4aQ.jpg"/>
          <p:cNvPicPr>
            <a:picLocks noChangeAspect="1"/>
          </p:cNvPicPr>
          <p:nvPr/>
        </p:nvPicPr>
        <p:blipFill>
          <a:blip r:embed="rId4" cstate="print"/>
          <a:srcRect t="9804"/>
          <a:stretch>
            <a:fillRect/>
          </a:stretch>
        </p:blipFill>
        <p:spPr>
          <a:xfrm>
            <a:off x="285720" y="3643314"/>
            <a:ext cx="4357686" cy="294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5701.JPG"/>
          <p:cNvPicPr>
            <a:picLocks noChangeAspect="1"/>
          </p:cNvPicPr>
          <p:nvPr/>
        </p:nvPicPr>
        <p:blipFill>
          <a:blip r:embed="rId5" cstate="print"/>
          <a:srcRect l="14062" r="10937" b="18750"/>
          <a:stretch>
            <a:fillRect/>
          </a:stretch>
        </p:blipFill>
        <p:spPr>
          <a:xfrm>
            <a:off x="5072066" y="4188016"/>
            <a:ext cx="3286148" cy="2669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16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Герои нашей Родины </a:t>
            </a:r>
          </a:p>
        </p:txBody>
      </p:sp>
      <p:pic>
        <p:nvPicPr>
          <p:cNvPr id="5" name="Рисунок 4" descr="IMG_0239 (2).JPG"/>
          <p:cNvPicPr>
            <a:picLocks noChangeAspect="1"/>
          </p:cNvPicPr>
          <p:nvPr/>
        </p:nvPicPr>
        <p:blipFill>
          <a:blip r:embed="rId3" cstate="print"/>
          <a:srcRect l="11718" t="30208" r="11719"/>
          <a:stretch>
            <a:fillRect/>
          </a:stretch>
        </p:blipFill>
        <p:spPr>
          <a:xfrm>
            <a:off x="1571604" y="1428736"/>
            <a:ext cx="3285075" cy="224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00220_105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643314"/>
            <a:ext cx="3214678" cy="24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071546"/>
            <a:ext cx="3143272" cy="23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l7Cqlfz0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928670"/>
            <a:ext cx="3619525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XrncV75cZ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357562"/>
            <a:ext cx="4214810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2387600"/>
          </a:xfrm>
        </p:spPr>
        <p:txBody>
          <a:bodyPr>
            <a:normAutofit/>
          </a:bodyPr>
          <a:lstStyle/>
          <a:p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Благодарю за внимание 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358114" cy="20313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Любовь к родному краю, родной культуре, родной речи начинается </a:t>
            </a:r>
          </a:p>
          <a:p>
            <a:r>
              <a:rPr lang="ru-RU" i="1" dirty="0" smtClean="0"/>
              <a:t>с малого – с любви к своей семье, к своему жилищу, к своему детскому саду. </a:t>
            </a:r>
          </a:p>
          <a:p>
            <a:r>
              <a:rPr lang="ru-RU" i="1" dirty="0" smtClean="0"/>
              <a:t>Постепенно расширяясь, эта любовь переходит в любовь к Родине, её истории, </a:t>
            </a:r>
          </a:p>
          <a:p>
            <a:r>
              <a:rPr lang="ru-RU" i="1" dirty="0" smtClean="0"/>
              <a:t>прошлому и настоящему, ко всему человечеству». </a:t>
            </a:r>
          </a:p>
          <a:p>
            <a:r>
              <a:rPr lang="ru-RU" i="1" dirty="0" smtClean="0"/>
              <a:t>						Д. С. Лихачёв 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000372"/>
            <a:ext cx="75009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Цель: </a:t>
            </a:r>
            <a:r>
              <a:rPr lang="ru-RU" b="1" i="1" dirty="0" smtClean="0"/>
              <a:t>формирование духовности, нравственно –</a:t>
            </a:r>
          </a:p>
          <a:p>
            <a:r>
              <a:rPr lang="ru-RU" b="1" i="1" dirty="0" smtClean="0"/>
              <a:t>патриотических чувств у детей дошкольного возраста .</a:t>
            </a:r>
          </a:p>
          <a:p>
            <a:r>
              <a:rPr lang="ru-RU" sz="2000" b="1" i="1" dirty="0" smtClean="0"/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воспитание у ребёнка любви и привязанности к своей </a:t>
            </a:r>
          </a:p>
          <a:p>
            <a:r>
              <a:rPr lang="ru-RU" b="1" i="1" dirty="0" smtClean="0"/>
              <a:t>семье, дому, детскому саду, улице, городу, Родине;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формирование бережного отношения к природе и всему </a:t>
            </a:r>
          </a:p>
          <a:p>
            <a:r>
              <a:rPr lang="ru-RU" b="1" i="1" dirty="0" smtClean="0"/>
              <a:t>живому;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развитие интереса к русским традициям и промыслам;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формирование элементарных знаний о правах человека;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знакомство детей с символами государства.</a:t>
            </a:r>
            <a:endParaRPr lang="ru-RU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8"/>
          <p:cNvSpPr/>
          <p:nvPr/>
        </p:nvSpPr>
        <p:spPr>
          <a:xfrm>
            <a:off x="2703565" y="1885077"/>
            <a:ext cx="17145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08"/>
          <p:cNvSpPr/>
          <p:nvPr/>
        </p:nvSpPr>
        <p:spPr>
          <a:xfrm>
            <a:off x="2703565" y="2853151"/>
            <a:ext cx="17145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9"/>
          <p:cNvSpPr/>
          <p:nvPr/>
        </p:nvSpPr>
        <p:spPr>
          <a:xfrm>
            <a:off x="2703565" y="3846141"/>
            <a:ext cx="171450" cy="22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10"/>
          <p:cNvSpPr/>
          <p:nvPr/>
        </p:nvSpPr>
        <p:spPr>
          <a:xfrm>
            <a:off x="2703565" y="4771829"/>
            <a:ext cx="17145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11"/>
          <p:cNvSpPr/>
          <p:nvPr/>
        </p:nvSpPr>
        <p:spPr>
          <a:xfrm>
            <a:off x="6298220" y="1885077"/>
            <a:ext cx="17145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12"/>
          <p:cNvSpPr/>
          <p:nvPr/>
        </p:nvSpPr>
        <p:spPr>
          <a:xfrm>
            <a:off x="6298220" y="2853151"/>
            <a:ext cx="17145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13"/>
          <p:cNvSpPr/>
          <p:nvPr/>
        </p:nvSpPr>
        <p:spPr>
          <a:xfrm>
            <a:off x="6298220" y="3846141"/>
            <a:ext cx="17145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14"/>
          <p:cNvSpPr/>
          <p:nvPr/>
        </p:nvSpPr>
        <p:spPr>
          <a:xfrm>
            <a:off x="6298220" y="4771829"/>
            <a:ext cx="17145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6"/>
          <p:cNvGrpSpPr/>
          <p:nvPr/>
        </p:nvGrpSpPr>
        <p:grpSpPr>
          <a:xfrm>
            <a:off x="3235175" y="1683413"/>
            <a:ext cx="2673650" cy="3611135"/>
            <a:chOff x="4313566" y="1933783"/>
            <a:chExt cx="3564867" cy="3611135"/>
          </a:xfrm>
        </p:grpSpPr>
        <p:grpSp>
          <p:nvGrpSpPr>
            <p:cNvPr id="3" name="Group 33"/>
            <p:cNvGrpSpPr/>
            <p:nvPr/>
          </p:nvGrpSpPr>
          <p:grpSpPr>
            <a:xfrm>
              <a:off x="4313566" y="1933783"/>
              <a:ext cx="3564867" cy="3611135"/>
              <a:chOff x="4329332" y="1933783"/>
              <a:chExt cx="3564867" cy="3611135"/>
            </a:xfrm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4346259" y="1941682"/>
                <a:ext cx="1163462" cy="912940"/>
              </a:xfrm>
              <a:custGeom>
                <a:avLst/>
                <a:gdLst>
                  <a:gd name="T0" fmla="*/ 721 w 917"/>
                  <a:gd name="T1" fmla="*/ 0 h 719"/>
                  <a:gd name="T2" fmla="*/ 667 w 917"/>
                  <a:gd name="T3" fmla="*/ 0 h 719"/>
                  <a:gd name="T4" fmla="*/ 563 w 917"/>
                  <a:gd name="T5" fmla="*/ 0 h 719"/>
                  <a:gd name="T6" fmla="*/ 563 w 917"/>
                  <a:gd name="T7" fmla="*/ 0 h 719"/>
                  <a:gd name="T8" fmla="*/ 455 w 917"/>
                  <a:gd name="T9" fmla="*/ 0 h 719"/>
                  <a:gd name="T10" fmla="*/ 256 w 917"/>
                  <a:gd name="T11" fmla="*/ 0 h 719"/>
                  <a:gd name="T12" fmla="*/ 257 w 917"/>
                  <a:gd name="T13" fmla="*/ 0 h 719"/>
                  <a:gd name="T14" fmla="*/ 256 w 917"/>
                  <a:gd name="T15" fmla="*/ 0 h 719"/>
                  <a:gd name="T16" fmla="*/ 250 w 917"/>
                  <a:gd name="T17" fmla="*/ 0 h 719"/>
                  <a:gd name="T18" fmla="*/ 45 w 917"/>
                  <a:gd name="T19" fmla="*/ 0 h 719"/>
                  <a:gd name="T20" fmla="*/ 2 w 917"/>
                  <a:gd name="T21" fmla="*/ 0 h 719"/>
                  <a:gd name="T22" fmla="*/ 2 w 917"/>
                  <a:gd name="T23" fmla="*/ 267 h 719"/>
                  <a:gd name="T24" fmla="*/ 2 w 917"/>
                  <a:gd name="T25" fmla="*/ 271 h 719"/>
                  <a:gd name="T26" fmla="*/ 2 w 917"/>
                  <a:gd name="T27" fmla="*/ 271 h 719"/>
                  <a:gd name="T28" fmla="*/ 2 w 917"/>
                  <a:gd name="T29" fmla="*/ 471 h 719"/>
                  <a:gd name="T30" fmla="*/ 2 w 917"/>
                  <a:gd name="T31" fmla="*/ 719 h 719"/>
                  <a:gd name="T32" fmla="*/ 160 w 917"/>
                  <a:gd name="T33" fmla="*/ 719 h 719"/>
                  <a:gd name="T34" fmla="*/ 249 w 917"/>
                  <a:gd name="T35" fmla="*/ 719 h 719"/>
                  <a:gd name="T36" fmla="*/ 254 w 917"/>
                  <a:gd name="T37" fmla="*/ 719 h 719"/>
                  <a:gd name="T38" fmla="*/ 256 w 917"/>
                  <a:gd name="T39" fmla="*/ 719 h 719"/>
                  <a:gd name="T40" fmla="*/ 286 w 917"/>
                  <a:gd name="T41" fmla="*/ 670 h 719"/>
                  <a:gd name="T42" fmla="*/ 264 w 917"/>
                  <a:gd name="T43" fmla="*/ 602 h 719"/>
                  <a:gd name="T44" fmla="*/ 352 w 917"/>
                  <a:gd name="T45" fmla="*/ 523 h 719"/>
                  <a:gd name="T46" fmla="*/ 440 w 917"/>
                  <a:gd name="T47" fmla="*/ 602 h 719"/>
                  <a:gd name="T48" fmla="*/ 418 w 917"/>
                  <a:gd name="T49" fmla="*/ 670 h 719"/>
                  <a:gd name="T50" fmla="*/ 449 w 917"/>
                  <a:gd name="T51" fmla="*/ 719 h 719"/>
                  <a:gd name="T52" fmla="*/ 450 w 917"/>
                  <a:gd name="T53" fmla="*/ 719 h 719"/>
                  <a:gd name="T54" fmla="*/ 447 w 917"/>
                  <a:gd name="T55" fmla="*/ 719 h 719"/>
                  <a:gd name="T56" fmla="*/ 449 w 917"/>
                  <a:gd name="T57" fmla="*/ 719 h 719"/>
                  <a:gd name="T58" fmla="*/ 447 w 917"/>
                  <a:gd name="T59" fmla="*/ 719 h 719"/>
                  <a:gd name="T60" fmla="*/ 454 w 917"/>
                  <a:gd name="T61" fmla="*/ 719 h 719"/>
                  <a:gd name="T62" fmla="*/ 674 w 917"/>
                  <a:gd name="T63" fmla="*/ 719 h 719"/>
                  <a:gd name="T64" fmla="*/ 674 w 917"/>
                  <a:gd name="T65" fmla="*/ 719 h 719"/>
                  <a:gd name="T66" fmla="*/ 721 w 917"/>
                  <a:gd name="T67" fmla="*/ 719 h 719"/>
                  <a:gd name="T68" fmla="*/ 721 w 917"/>
                  <a:gd name="T69" fmla="*/ 471 h 719"/>
                  <a:gd name="T70" fmla="*/ 721 w 917"/>
                  <a:gd name="T71" fmla="*/ 466 h 719"/>
                  <a:gd name="T72" fmla="*/ 721 w 917"/>
                  <a:gd name="T73" fmla="*/ 466 h 719"/>
                  <a:gd name="T74" fmla="*/ 753 w 917"/>
                  <a:gd name="T75" fmla="*/ 430 h 719"/>
                  <a:gd name="T76" fmla="*/ 771 w 917"/>
                  <a:gd name="T77" fmla="*/ 434 h 719"/>
                  <a:gd name="T78" fmla="*/ 839 w 917"/>
                  <a:gd name="T79" fmla="*/ 457 h 719"/>
                  <a:gd name="T80" fmla="*/ 917 w 917"/>
                  <a:gd name="T81" fmla="*/ 368 h 719"/>
                  <a:gd name="T82" fmla="*/ 839 w 917"/>
                  <a:gd name="T83" fmla="*/ 280 h 719"/>
                  <a:gd name="T84" fmla="*/ 771 w 917"/>
                  <a:gd name="T85" fmla="*/ 302 h 719"/>
                  <a:gd name="T86" fmla="*/ 753 w 917"/>
                  <a:gd name="T87" fmla="*/ 307 h 719"/>
                  <a:gd name="T88" fmla="*/ 721 w 917"/>
                  <a:gd name="T89" fmla="*/ 273 h 719"/>
                  <a:gd name="T90" fmla="*/ 722 w 917"/>
                  <a:gd name="T91" fmla="*/ 273 h 719"/>
                  <a:gd name="T92" fmla="*/ 721 w 917"/>
                  <a:gd name="T93" fmla="*/ 273 h 719"/>
                  <a:gd name="T94" fmla="*/ 721 w 917"/>
                  <a:gd name="T95" fmla="*/ 271 h 719"/>
                  <a:gd name="T96" fmla="*/ 721 w 917"/>
                  <a:gd name="T97" fmla="*/ 273 h 719"/>
                  <a:gd name="T98" fmla="*/ 721 w 917"/>
                  <a:gd name="T99" fmla="*/ 273 h 719"/>
                  <a:gd name="T100" fmla="*/ 721 w 917"/>
                  <a:gd name="T101" fmla="*/ 273 h 719"/>
                  <a:gd name="T102" fmla="*/ 721 w 917"/>
                  <a:gd name="T103" fmla="*/ 267 h 719"/>
                  <a:gd name="T104" fmla="*/ 721 w 917"/>
                  <a:gd name="T105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19">
                    <a:moveTo>
                      <a:pt x="721" y="0"/>
                    </a:moveTo>
                    <a:cubicBezTo>
                      <a:pt x="717" y="0"/>
                      <a:pt x="671" y="0"/>
                      <a:pt x="667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0"/>
                      <a:pt x="289" y="0"/>
                      <a:pt x="256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7" y="0"/>
                      <a:pt x="256" y="0"/>
                      <a:pt x="256" y="0"/>
                    </a:cubicBezTo>
                    <a:cubicBezTo>
                      <a:pt x="253" y="0"/>
                      <a:pt x="251" y="0"/>
                      <a:pt x="2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9" y="0"/>
                      <a:pt x="2" y="0"/>
                      <a:pt x="2" y="0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9"/>
                      <a:pt x="2" y="271"/>
                      <a:pt x="2" y="271"/>
                    </a:cubicBezTo>
                    <a:cubicBezTo>
                      <a:pt x="2" y="271"/>
                      <a:pt x="2" y="271"/>
                      <a:pt x="2" y="271"/>
                    </a:cubicBezTo>
                    <a:cubicBezTo>
                      <a:pt x="0" y="301"/>
                      <a:pt x="2" y="471"/>
                      <a:pt x="2" y="471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160" y="719"/>
                      <a:pt x="160" y="719"/>
                      <a:pt x="160" y="719"/>
                    </a:cubicBezTo>
                    <a:cubicBezTo>
                      <a:pt x="249" y="719"/>
                      <a:pt x="249" y="719"/>
                      <a:pt x="249" y="719"/>
                    </a:cubicBezTo>
                    <a:cubicBezTo>
                      <a:pt x="254" y="719"/>
                      <a:pt x="254" y="719"/>
                      <a:pt x="254" y="719"/>
                    </a:cubicBezTo>
                    <a:cubicBezTo>
                      <a:pt x="255" y="719"/>
                      <a:pt x="255" y="719"/>
                      <a:pt x="256" y="719"/>
                    </a:cubicBezTo>
                    <a:cubicBezTo>
                      <a:pt x="285" y="717"/>
                      <a:pt x="299" y="695"/>
                      <a:pt x="286" y="670"/>
                    </a:cubicBezTo>
                    <a:cubicBezTo>
                      <a:pt x="286" y="670"/>
                      <a:pt x="264" y="625"/>
                      <a:pt x="264" y="602"/>
                    </a:cubicBezTo>
                    <a:cubicBezTo>
                      <a:pt x="264" y="559"/>
                      <a:pt x="304" y="523"/>
                      <a:pt x="352" y="523"/>
                    </a:cubicBezTo>
                    <a:cubicBezTo>
                      <a:pt x="401" y="523"/>
                      <a:pt x="440" y="559"/>
                      <a:pt x="440" y="602"/>
                    </a:cubicBezTo>
                    <a:cubicBezTo>
                      <a:pt x="440" y="625"/>
                      <a:pt x="418" y="670"/>
                      <a:pt x="418" y="670"/>
                    </a:cubicBezTo>
                    <a:cubicBezTo>
                      <a:pt x="406" y="695"/>
                      <a:pt x="419" y="717"/>
                      <a:pt x="449" y="719"/>
                    </a:cubicBezTo>
                    <a:cubicBezTo>
                      <a:pt x="450" y="719"/>
                      <a:pt x="450" y="719"/>
                      <a:pt x="450" y="719"/>
                    </a:cubicBezTo>
                    <a:cubicBezTo>
                      <a:pt x="449" y="719"/>
                      <a:pt x="448" y="719"/>
                      <a:pt x="447" y="719"/>
                    </a:cubicBezTo>
                    <a:cubicBezTo>
                      <a:pt x="448" y="719"/>
                      <a:pt x="448" y="719"/>
                      <a:pt x="449" y="719"/>
                    </a:cubicBezTo>
                    <a:cubicBezTo>
                      <a:pt x="448" y="719"/>
                      <a:pt x="447" y="719"/>
                      <a:pt x="447" y="719"/>
                    </a:cubicBezTo>
                    <a:cubicBezTo>
                      <a:pt x="448" y="719"/>
                      <a:pt x="450" y="719"/>
                      <a:pt x="45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674" y="719"/>
                      <a:pt x="674" y="719"/>
                      <a:pt x="674" y="719"/>
                    </a:cubicBezTo>
                    <a:cubicBezTo>
                      <a:pt x="721" y="719"/>
                      <a:pt x="721" y="719"/>
                      <a:pt x="721" y="719"/>
                    </a:cubicBezTo>
                    <a:cubicBezTo>
                      <a:pt x="721" y="471"/>
                      <a:pt x="721" y="471"/>
                      <a:pt x="721" y="471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1" y="466"/>
                      <a:pt x="721" y="466"/>
                      <a:pt x="721" y="466"/>
                    </a:cubicBezTo>
                    <a:cubicBezTo>
                      <a:pt x="723" y="443"/>
                      <a:pt x="735" y="430"/>
                      <a:pt x="753" y="430"/>
                    </a:cubicBezTo>
                    <a:cubicBezTo>
                      <a:pt x="758" y="430"/>
                      <a:pt x="764" y="431"/>
                      <a:pt x="771" y="434"/>
                    </a:cubicBezTo>
                    <a:cubicBezTo>
                      <a:pt x="771" y="434"/>
                      <a:pt x="816" y="457"/>
                      <a:pt x="839" y="457"/>
                    </a:cubicBezTo>
                    <a:cubicBezTo>
                      <a:pt x="882" y="457"/>
                      <a:pt x="917" y="417"/>
                      <a:pt x="917" y="368"/>
                    </a:cubicBezTo>
                    <a:cubicBezTo>
                      <a:pt x="917" y="320"/>
                      <a:pt x="882" y="280"/>
                      <a:pt x="839" y="280"/>
                    </a:cubicBezTo>
                    <a:cubicBezTo>
                      <a:pt x="816" y="280"/>
                      <a:pt x="771" y="302"/>
                      <a:pt x="771" y="302"/>
                    </a:cubicBezTo>
                    <a:cubicBezTo>
                      <a:pt x="764" y="306"/>
                      <a:pt x="758" y="307"/>
                      <a:pt x="753" y="307"/>
                    </a:cubicBezTo>
                    <a:cubicBezTo>
                      <a:pt x="736" y="307"/>
                      <a:pt x="724" y="294"/>
                      <a:pt x="721" y="273"/>
                    </a:cubicBezTo>
                    <a:cubicBezTo>
                      <a:pt x="722" y="273"/>
                      <a:pt x="722" y="273"/>
                      <a:pt x="722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72"/>
                      <a:pt x="721" y="271"/>
                    </a:cubicBezTo>
                    <a:cubicBezTo>
                      <a:pt x="721" y="272"/>
                      <a:pt x="721" y="272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3"/>
                      <a:pt x="721" y="273"/>
                      <a:pt x="721" y="273"/>
                    </a:cubicBezTo>
                    <a:cubicBezTo>
                      <a:pt x="721" y="272"/>
                      <a:pt x="721" y="269"/>
                      <a:pt x="721" y="267"/>
                    </a:cubicBezTo>
                    <a:cubicBezTo>
                      <a:pt x="721" y="0"/>
                      <a:pt x="721" y="0"/>
                      <a:pt x="72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6722837" y="1945068"/>
                <a:ext cx="1163462" cy="912940"/>
              </a:xfrm>
              <a:custGeom>
                <a:avLst/>
                <a:gdLst>
                  <a:gd name="T0" fmla="*/ 196 w 917"/>
                  <a:gd name="T1" fmla="*/ 0 h 719"/>
                  <a:gd name="T2" fmla="*/ 196 w 917"/>
                  <a:gd name="T3" fmla="*/ 267 h 719"/>
                  <a:gd name="T4" fmla="*/ 196 w 917"/>
                  <a:gd name="T5" fmla="*/ 273 h 719"/>
                  <a:gd name="T6" fmla="*/ 196 w 917"/>
                  <a:gd name="T7" fmla="*/ 274 h 719"/>
                  <a:gd name="T8" fmla="*/ 196 w 917"/>
                  <a:gd name="T9" fmla="*/ 273 h 719"/>
                  <a:gd name="T10" fmla="*/ 196 w 917"/>
                  <a:gd name="T11" fmla="*/ 271 h 719"/>
                  <a:gd name="T12" fmla="*/ 196 w 917"/>
                  <a:gd name="T13" fmla="*/ 273 h 719"/>
                  <a:gd name="T14" fmla="*/ 196 w 917"/>
                  <a:gd name="T15" fmla="*/ 273 h 719"/>
                  <a:gd name="T16" fmla="*/ 164 w 917"/>
                  <a:gd name="T17" fmla="*/ 307 h 719"/>
                  <a:gd name="T18" fmla="*/ 146 w 917"/>
                  <a:gd name="T19" fmla="*/ 303 h 719"/>
                  <a:gd name="T20" fmla="*/ 78 w 917"/>
                  <a:gd name="T21" fmla="*/ 280 h 719"/>
                  <a:gd name="T22" fmla="*/ 0 w 917"/>
                  <a:gd name="T23" fmla="*/ 369 h 719"/>
                  <a:gd name="T24" fmla="*/ 78 w 917"/>
                  <a:gd name="T25" fmla="*/ 457 h 719"/>
                  <a:gd name="T26" fmla="*/ 146 w 917"/>
                  <a:gd name="T27" fmla="*/ 435 h 719"/>
                  <a:gd name="T28" fmla="*/ 165 w 917"/>
                  <a:gd name="T29" fmla="*/ 430 h 719"/>
                  <a:gd name="T30" fmla="*/ 196 w 917"/>
                  <a:gd name="T31" fmla="*/ 466 h 719"/>
                  <a:gd name="T32" fmla="*/ 196 w 917"/>
                  <a:gd name="T33" fmla="*/ 466 h 719"/>
                  <a:gd name="T34" fmla="*/ 196 w 917"/>
                  <a:gd name="T35" fmla="*/ 471 h 719"/>
                  <a:gd name="T36" fmla="*/ 196 w 917"/>
                  <a:gd name="T37" fmla="*/ 719 h 719"/>
                  <a:gd name="T38" fmla="*/ 243 w 917"/>
                  <a:gd name="T39" fmla="*/ 719 h 719"/>
                  <a:gd name="T40" fmla="*/ 243 w 917"/>
                  <a:gd name="T41" fmla="*/ 719 h 719"/>
                  <a:gd name="T42" fmla="*/ 463 w 917"/>
                  <a:gd name="T43" fmla="*/ 719 h 719"/>
                  <a:gd name="T44" fmla="*/ 470 w 917"/>
                  <a:gd name="T45" fmla="*/ 719 h 719"/>
                  <a:gd name="T46" fmla="*/ 468 w 917"/>
                  <a:gd name="T47" fmla="*/ 719 h 719"/>
                  <a:gd name="T48" fmla="*/ 470 w 917"/>
                  <a:gd name="T49" fmla="*/ 719 h 719"/>
                  <a:gd name="T50" fmla="*/ 467 w 917"/>
                  <a:gd name="T51" fmla="*/ 719 h 719"/>
                  <a:gd name="T52" fmla="*/ 468 w 917"/>
                  <a:gd name="T53" fmla="*/ 719 h 719"/>
                  <a:gd name="T54" fmla="*/ 499 w 917"/>
                  <a:gd name="T55" fmla="*/ 670 h 719"/>
                  <a:gd name="T56" fmla="*/ 477 w 917"/>
                  <a:gd name="T57" fmla="*/ 602 h 719"/>
                  <a:gd name="T58" fmla="*/ 565 w 917"/>
                  <a:gd name="T59" fmla="*/ 524 h 719"/>
                  <a:gd name="T60" fmla="*/ 653 w 917"/>
                  <a:gd name="T61" fmla="*/ 602 h 719"/>
                  <a:gd name="T62" fmla="*/ 631 w 917"/>
                  <a:gd name="T63" fmla="*/ 670 h 719"/>
                  <a:gd name="T64" fmla="*/ 661 w 917"/>
                  <a:gd name="T65" fmla="*/ 719 h 719"/>
                  <a:gd name="T66" fmla="*/ 663 w 917"/>
                  <a:gd name="T67" fmla="*/ 719 h 719"/>
                  <a:gd name="T68" fmla="*/ 668 w 917"/>
                  <a:gd name="T69" fmla="*/ 719 h 719"/>
                  <a:gd name="T70" fmla="*/ 757 w 917"/>
                  <a:gd name="T71" fmla="*/ 719 h 719"/>
                  <a:gd name="T72" fmla="*/ 915 w 917"/>
                  <a:gd name="T73" fmla="*/ 719 h 719"/>
                  <a:gd name="T74" fmla="*/ 915 w 917"/>
                  <a:gd name="T75" fmla="*/ 471 h 719"/>
                  <a:gd name="T76" fmla="*/ 915 w 917"/>
                  <a:gd name="T77" fmla="*/ 271 h 719"/>
                  <a:gd name="T78" fmla="*/ 915 w 917"/>
                  <a:gd name="T79" fmla="*/ 271 h 719"/>
                  <a:gd name="T80" fmla="*/ 915 w 917"/>
                  <a:gd name="T81" fmla="*/ 267 h 719"/>
                  <a:gd name="T82" fmla="*/ 915 w 917"/>
                  <a:gd name="T83" fmla="*/ 0 h 719"/>
                  <a:gd name="T84" fmla="*/ 872 w 917"/>
                  <a:gd name="T85" fmla="*/ 0 h 719"/>
                  <a:gd name="T86" fmla="*/ 667 w 917"/>
                  <a:gd name="T87" fmla="*/ 0 h 719"/>
                  <a:gd name="T88" fmla="*/ 661 w 917"/>
                  <a:gd name="T89" fmla="*/ 0 h 719"/>
                  <a:gd name="T90" fmla="*/ 660 w 917"/>
                  <a:gd name="T91" fmla="*/ 0 h 719"/>
                  <a:gd name="T92" fmla="*/ 661 w 917"/>
                  <a:gd name="T93" fmla="*/ 0 h 719"/>
                  <a:gd name="T94" fmla="*/ 462 w 917"/>
                  <a:gd name="T95" fmla="*/ 0 h 719"/>
                  <a:gd name="T96" fmla="*/ 354 w 917"/>
                  <a:gd name="T97" fmla="*/ 0 h 719"/>
                  <a:gd name="T98" fmla="*/ 354 w 917"/>
                  <a:gd name="T99" fmla="*/ 0 h 719"/>
                  <a:gd name="T100" fmla="*/ 250 w 917"/>
                  <a:gd name="T101" fmla="*/ 0 h 719"/>
                  <a:gd name="T102" fmla="*/ 196 w 917"/>
                  <a:gd name="T103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7" h="719">
                    <a:moveTo>
                      <a:pt x="196" y="0"/>
                    </a:moveTo>
                    <a:cubicBezTo>
                      <a:pt x="196" y="267"/>
                      <a:pt x="196" y="267"/>
                      <a:pt x="196" y="267"/>
                    </a:cubicBezTo>
                    <a:cubicBezTo>
                      <a:pt x="196" y="270"/>
                      <a:pt x="196" y="272"/>
                      <a:pt x="196" y="273"/>
                    </a:cubicBezTo>
                    <a:cubicBezTo>
                      <a:pt x="196" y="274"/>
                      <a:pt x="196" y="274"/>
                      <a:pt x="196" y="274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6" y="272"/>
                      <a:pt x="196" y="272"/>
                      <a:pt x="196" y="271"/>
                    </a:cubicBezTo>
                    <a:cubicBezTo>
                      <a:pt x="196" y="272"/>
                      <a:pt x="196" y="272"/>
                      <a:pt x="196" y="273"/>
                    </a:cubicBezTo>
                    <a:cubicBezTo>
                      <a:pt x="196" y="273"/>
                      <a:pt x="196" y="273"/>
                      <a:pt x="196" y="273"/>
                    </a:cubicBezTo>
                    <a:cubicBezTo>
                      <a:pt x="193" y="294"/>
                      <a:pt x="181" y="307"/>
                      <a:pt x="164" y="307"/>
                    </a:cubicBezTo>
                    <a:cubicBezTo>
                      <a:pt x="159" y="307"/>
                      <a:pt x="153" y="306"/>
                      <a:pt x="146" y="303"/>
                    </a:cubicBezTo>
                    <a:cubicBezTo>
                      <a:pt x="146" y="303"/>
                      <a:pt x="101" y="280"/>
                      <a:pt x="78" y="280"/>
                    </a:cubicBezTo>
                    <a:cubicBezTo>
                      <a:pt x="35" y="280"/>
                      <a:pt x="0" y="320"/>
                      <a:pt x="0" y="369"/>
                    </a:cubicBezTo>
                    <a:cubicBezTo>
                      <a:pt x="0" y="417"/>
                      <a:pt x="35" y="457"/>
                      <a:pt x="78" y="457"/>
                    </a:cubicBezTo>
                    <a:cubicBezTo>
                      <a:pt x="101" y="457"/>
                      <a:pt x="146" y="435"/>
                      <a:pt x="146" y="435"/>
                    </a:cubicBezTo>
                    <a:cubicBezTo>
                      <a:pt x="153" y="431"/>
                      <a:pt x="159" y="430"/>
                      <a:pt x="165" y="430"/>
                    </a:cubicBezTo>
                    <a:cubicBezTo>
                      <a:pt x="182" y="430"/>
                      <a:pt x="194" y="443"/>
                      <a:pt x="196" y="466"/>
                    </a:cubicBezTo>
                    <a:cubicBezTo>
                      <a:pt x="196" y="466"/>
                      <a:pt x="196" y="466"/>
                      <a:pt x="196" y="466"/>
                    </a:cubicBezTo>
                    <a:cubicBezTo>
                      <a:pt x="196" y="471"/>
                      <a:pt x="196" y="471"/>
                      <a:pt x="196" y="471"/>
                    </a:cubicBezTo>
                    <a:cubicBezTo>
                      <a:pt x="196" y="719"/>
                      <a:pt x="196" y="719"/>
                      <a:pt x="196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243" y="719"/>
                      <a:pt x="243" y="719"/>
                      <a:pt x="243" y="719"/>
                    </a:cubicBezTo>
                    <a:cubicBezTo>
                      <a:pt x="463" y="719"/>
                      <a:pt x="463" y="719"/>
                      <a:pt x="463" y="719"/>
                    </a:cubicBezTo>
                    <a:cubicBezTo>
                      <a:pt x="467" y="719"/>
                      <a:pt x="469" y="719"/>
                      <a:pt x="470" y="719"/>
                    </a:cubicBezTo>
                    <a:cubicBezTo>
                      <a:pt x="470" y="719"/>
                      <a:pt x="469" y="719"/>
                      <a:pt x="468" y="719"/>
                    </a:cubicBezTo>
                    <a:cubicBezTo>
                      <a:pt x="469" y="719"/>
                      <a:pt x="469" y="719"/>
                      <a:pt x="470" y="719"/>
                    </a:cubicBezTo>
                    <a:cubicBezTo>
                      <a:pt x="469" y="719"/>
                      <a:pt x="468" y="719"/>
                      <a:pt x="467" y="719"/>
                    </a:cubicBezTo>
                    <a:cubicBezTo>
                      <a:pt x="468" y="719"/>
                      <a:pt x="468" y="719"/>
                      <a:pt x="468" y="719"/>
                    </a:cubicBezTo>
                    <a:cubicBezTo>
                      <a:pt x="498" y="717"/>
                      <a:pt x="511" y="695"/>
                      <a:pt x="499" y="670"/>
                    </a:cubicBezTo>
                    <a:cubicBezTo>
                      <a:pt x="499" y="670"/>
                      <a:pt x="477" y="625"/>
                      <a:pt x="477" y="602"/>
                    </a:cubicBezTo>
                    <a:cubicBezTo>
                      <a:pt x="477" y="559"/>
                      <a:pt x="516" y="524"/>
                      <a:pt x="565" y="524"/>
                    </a:cubicBezTo>
                    <a:cubicBezTo>
                      <a:pt x="613" y="524"/>
                      <a:pt x="653" y="559"/>
                      <a:pt x="653" y="602"/>
                    </a:cubicBezTo>
                    <a:cubicBezTo>
                      <a:pt x="653" y="625"/>
                      <a:pt x="631" y="670"/>
                      <a:pt x="631" y="670"/>
                    </a:cubicBezTo>
                    <a:cubicBezTo>
                      <a:pt x="618" y="696"/>
                      <a:pt x="632" y="717"/>
                      <a:pt x="661" y="719"/>
                    </a:cubicBezTo>
                    <a:cubicBezTo>
                      <a:pt x="662" y="719"/>
                      <a:pt x="662" y="719"/>
                      <a:pt x="663" y="719"/>
                    </a:cubicBezTo>
                    <a:cubicBezTo>
                      <a:pt x="668" y="719"/>
                      <a:pt x="668" y="719"/>
                      <a:pt x="668" y="719"/>
                    </a:cubicBezTo>
                    <a:cubicBezTo>
                      <a:pt x="757" y="719"/>
                      <a:pt x="757" y="719"/>
                      <a:pt x="757" y="719"/>
                    </a:cubicBezTo>
                    <a:cubicBezTo>
                      <a:pt x="915" y="719"/>
                      <a:pt x="915" y="719"/>
                      <a:pt x="915" y="719"/>
                    </a:cubicBezTo>
                    <a:cubicBezTo>
                      <a:pt x="915" y="471"/>
                      <a:pt x="915" y="471"/>
                      <a:pt x="915" y="471"/>
                    </a:cubicBezTo>
                    <a:cubicBezTo>
                      <a:pt x="915" y="471"/>
                      <a:pt x="917" y="301"/>
                      <a:pt x="915" y="271"/>
                    </a:cubicBezTo>
                    <a:cubicBezTo>
                      <a:pt x="915" y="271"/>
                      <a:pt x="915" y="271"/>
                      <a:pt x="915" y="271"/>
                    </a:cubicBezTo>
                    <a:cubicBezTo>
                      <a:pt x="915" y="271"/>
                      <a:pt x="915" y="270"/>
                      <a:pt x="915" y="267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5" y="0"/>
                      <a:pt x="888" y="0"/>
                      <a:pt x="872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66" y="0"/>
                      <a:pt x="664" y="0"/>
                      <a:pt x="661" y="0"/>
                    </a:cubicBezTo>
                    <a:cubicBezTo>
                      <a:pt x="661" y="0"/>
                      <a:pt x="660" y="0"/>
                      <a:pt x="660" y="0"/>
                    </a:cubicBezTo>
                    <a:cubicBezTo>
                      <a:pt x="661" y="0"/>
                      <a:pt x="661" y="0"/>
                      <a:pt x="661" y="0"/>
                    </a:cubicBezTo>
                    <a:cubicBezTo>
                      <a:pt x="628" y="0"/>
                      <a:pt x="462" y="0"/>
                      <a:pt x="462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46" y="0"/>
                      <a:pt x="200" y="0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6962075" y="2976498"/>
                <a:ext cx="932124" cy="1441069"/>
              </a:xfrm>
              <a:custGeom>
                <a:avLst/>
                <a:gdLst>
                  <a:gd name="T0" fmla="*/ 0 w 734"/>
                  <a:gd name="T1" fmla="*/ 674 h 1135"/>
                  <a:gd name="T2" fmla="*/ 0 w 734"/>
                  <a:gd name="T3" fmla="*/ 674 h 1135"/>
                  <a:gd name="T4" fmla="*/ 0 w 734"/>
                  <a:gd name="T5" fmla="*/ 674 h 1135"/>
                  <a:gd name="T6" fmla="*/ 371 w 734"/>
                  <a:gd name="T7" fmla="*/ 0 h 1135"/>
                  <a:gd name="T8" fmla="*/ 281 w 734"/>
                  <a:gd name="T9" fmla="*/ 81 h 1135"/>
                  <a:gd name="T10" fmla="*/ 303 w 734"/>
                  <a:gd name="T11" fmla="*/ 150 h 1135"/>
                  <a:gd name="T12" fmla="*/ 271 w 734"/>
                  <a:gd name="T13" fmla="*/ 200 h 1135"/>
                  <a:gd name="T14" fmla="*/ 266 w 734"/>
                  <a:gd name="T15" fmla="*/ 201 h 1135"/>
                  <a:gd name="T16" fmla="*/ 0 w 734"/>
                  <a:gd name="T17" fmla="*/ 201 h 1135"/>
                  <a:gd name="T18" fmla="*/ 0 w 734"/>
                  <a:gd name="T19" fmla="*/ 256 h 1135"/>
                  <a:gd name="T20" fmla="*/ 0 w 734"/>
                  <a:gd name="T21" fmla="*/ 362 h 1135"/>
                  <a:gd name="T22" fmla="*/ 0 w 734"/>
                  <a:gd name="T23" fmla="*/ 362 h 1135"/>
                  <a:gd name="T24" fmla="*/ 0 w 734"/>
                  <a:gd name="T25" fmla="*/ 432 h 1135"/>
                  <a:gd name="T26" fmla="*/ 0 w 734"/>
                  <a:gd name="T27" fmla="*/ 473 h 1135"/>
                  <a:gd name="T28" fmla="*/ 0 w 734"/>
                  <a:gd name="T29" fmla="*/ 478 h 1135"/>
                  <a:gd name="T30" fmla="*/ 32 w 734"/>
                  <a:gd name="T31" fmla="*/ 515 h 1135"/>
                  <a:gd name="T32" fmla="*/ 51 w 734"/>
                  <a:gd name="T33" fmla="*/ 510 h 1135"/>
                  <a:gd name="T34" fmla="*/ 120 w 734"/>
                  <a:gd name="T35" fmla="*/ 487 h 1135"/>
                  <a:gd name="T36" fmla="*/ 200 w 734"/>
                  <a:gd name="T37" fmla="*/ 577 h 1135"/>
                  <a:gd name="T38" fmla="*/ 120 w 734"/>
                  <a:gd name="T39" fmla="*/ 667 h 1135"/>
                  <a:gd name="T40" fmla="*/ 51 w 734"/>
                  <a:gd name="T41" fmla="*/ 645 h 1135"/>
                  <a:gd name="T42" fmla="*/ 32 w 734"/>
                  <a:gd name="T43" fmla="*/ 640 h 1135"/>
                  <a:gd name="T44" fmla="*/ 0 w 734"/>
                  <a:gd name="T45" fmla="*/ 677 h 1135"/>
                  <a:gd name="T46" fmla="*/ 0 w 734"/>
                  <a:gd name="T47" fmla="*/ 674 h 1135"/>
                  <a:gd name="T48" fmla="*/ 0 w 734"/>
                  <a:gd name="T49" fmla="*/ 677 h 1135"/>
                  <a:gd name="T50" fmla="*/ 0 w 734"/>
                  <a:gd name="T51" fmla="*/ 677 h 1135"/>
                  <a:gd name="T52" fmla="*/ 0 w 734"/>
                  <a:gd name="T53" fmla="*/ 682 h 1135"/>
                  <a:gd name="T54" fmla="*/ 0 w 734"/>
                  <a:gd name="T55" fmla="*/ 757 h 1135"/>
                  <a:gd name="T56" fmla="*/ 0 w 734"/>
                  <a:gd name="T57" fmla="*/ 891 h 1135"/>
                  <a:gd name="T58" fmla="*/ 0 w 734"/>
                  <a:gd name="T59" fmla="*/ 935 h 1135"/>
                  <a:gd name="T60" fmla="*/ 266 w 734"/>
                  <a:gd name="T61" fmla="*/ 935 h 1135"/>
                  <a:gd name="T62" fmla="*/ 271 w 734"/>
                  <a:gd name="T63" fmla="*/ 935 h 1135"/>
                  <a:gd name="T64" fmla="*/ 303 w 734"/>
                  <a:gd name="T65" fmla="*/ 986 h 1135"/>
                  <a:gd name="T66" fmla="*/ 281 w 734"/>
                  <a:gd name="T67" fmla="*/ 1055 h 1135"/>
                  <a:gd name="T68" fmla="*/ 370 w 734"/>
                  <a:gd name="T69" fmla="*/ 1135 h 1135"/>
                  <a:gd name="T70" fmla="*/ 460 w 734"/>
                  <a:gd name="T71" fmla="*/ 1055 h 1135"/>
                  <a:gd name="T72" fmla="*/ 438 w 734"/>
                  <a:gd name="T73" fmla="*/ 986 h 1135"/>
                  <a:gd name="T74" fmla="*/ 470 w 734"/>
                  <a:gd name="T75" fmla="*/ 935 h 1135"/>
                  <a:gd name="T76" fmla="*/ 468 w 734"/>
                  <a:gd name="T77" fmla="*/ 935 h 1135"/>
                  <a:gd name="T78" fmla="*/ 474 w 734"/>
                  <a:gd name="T79" fmla="*/ 935 h 1135"/>
                  <a:gd name="T80" fmla="*/ 734 w 734"/>
                  <a:gd name="T81" fmla="*/ 935 h 1135"/>
                  <a:gd name="T82" fmla="*/ 734 w 734"/>
                  <a:gd name="T83" fmla="*/ 774 h 1135"/>
                  <a:gd name="T84" fmla="*/ 734 w 734"/>
                  <a:gd name="T85" fmla="*/ 681 h 1135"/>
                  <a:gd name="T86" fmla="*/ 734 w 734"/>
                  <a:gd name="T87" fmla="*/ 480 h 1135"/>
                  <a:gd name="T88" fmla="*/ 734 w 734"/>
                  <a:gd name="T89" fmla="*/ 480 h 1135"/>
                  <a:gd name="T90" fmla="*/ 734 w 734"/>
                  <a:gd name="T91" fmla="*/ 478 h 1135"/>
                  <a:gd name="T92" fmla="*/ 734 w 734"/>
                  <a:gd name="T93" fmla="*/ 477 h 1135"/>
                  <a:gd name="T94" fmla="*/ 734 w 734"/>
                  <a:gd name="T95" fmla="*/ 472 h 1135"/>
                  <a:gd name="T96" fmla="*/ 734 w 734"/>
                  <a:gd name="T97" fmla="*/ 422 h 1135"/>
                  <a:gd name="T98" fmla="*/ 734 w 734"/>
                  <a:gd name="T99" fmla="*/ 249 h 1135"/>
                  <a:gd name="T100" fmla="*/ 734 w 734"/>
                  <a:gd name="T101" fmla="*/ 249 h 1135"/>
                  <a:gd name="T102" fmla="*/ 734 w 734"/>
                  <a:gd name="T103" fmla="*/ 201 h 1135"/>
                  <a:gd name="T104" fmla="*/ 734 w 734"/>
                  <a:gd name="T105" fmla="*/ 201 h 1135"/>
                  <a:gd name="T106" fmla="*/ 475 w 734"/>
                  <a:gd name="T107" fmla="*/ 201 h 1135"/>
                  <a:gd name="T108" fmla="*/ 468 w 734"/>
                  <a:gd name="T109" fmla="*/ 201 h 1135"/>
                  <a:gd name="T110" fmla="*/ 470 w 734"/>
                  <a:gd name="T111" fmla="*/ 200 h 1135"/>
                  <a:gd name="T112" fmla="*/ 438 w 734"/>
                  <a:gd name="T113" fmla="*/ 150 h 1135"/>
                  <a:gd name="T114" fmla="*/ 460 w 734"/>
                  <a:gd name="T115" fmla="*/ 81 h 1135"/>
                  <a:gd name="T116" fmla="*/ 371 w 734"/>
                  <a:gd name="T117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1135">
                    <a:moveTo>
                      <a:pt x="0" y="674"/>
                    </a:moveTo>
                    <a:cubicBezTo>
                      <a:pt x="0" y="674"/>
                      <a:pt x="0" y="674"/>
                      <a:pt x="0" y="674"/>
                    </a:cubicBezTo>
                    <a:cubicBezTo>
                      <a:pt x="0" y="674"/>
                      <a:pt x="0" y="674"/>
                      <a:pt x="0" y="674"/>
                    </a:cubicBezTo>
                    <a:moveTo>
                      <a:pt x="371" y="0"/>
                    </a:moveTo>
                    <a:cubicBezTo>
                      <a:pt x="321" y="0"/>
                      <a:pt x="281" y="36"/>
                      <a:pt x="281" y="81"/>
                    </a:cubicBezTo>
                    <a:cubicBezTo>
                      <a:pt x="281" y="104"/>
                      <a:pt x="303" y="150"/>
                      <a:pt x="303" y="150"/>
                    </a:cubicBezTo>
                    <a:cubicBezTo>
                      <a:pt x="316" y="176"/>
                      <a:pt x="302" y="198"/>
                      <a:pt x="271" y="200"/>
                    </a:cubicBezTo>
                    <a:cubicBezTo>
                      <a:pt x="266" y="201"/>
                      <a:pt x="266" y="201"/>
                      <a:pt x="266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1"/>
                      <a:pt x="0" y="252"/>
                      <a:pt x="0" y="256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432"/>
                      <a:pt x="0" y="432"/>
                      <a:pt x="0" y="43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75"/>
                      <a:pt x="0" y="476"/>
                      <a:pt x="0" y="478"/>
                    </a:cubicBezTo>
                    <a:cubicBezTo>
                      <a:pt x="2" y="501"/>
                      <a:pt x="14" y="515"/>
                      <a:pt x="32" y="515"/>
                    </a:cubicBezTo>
                    <a:cubicBezTo>
                      <a:pt x="38" y="515"/>
                      <a:pt x="44" y="513"/>
                      <a:pt x="51" y="510"/>
                    </a:cubicBezTo>
                    <a:cubicBezTo>
                      <a:pt x="51" y="510"/>
                      <a:pt x="97" y="487"/>
                      <a:pt x="120" y="487"/>
                    </a:cubicBezTo>
                    <a:cubicBezTo>
                      <a:pt x="164" y="487"/>
                      <a:pt x="200" y="528"/>
                      <a:pt x="200" y="577"/>
                    </a:cubicBezTo>
                    <a:cubicBezTo>
                      <a:pt x="200" y="627"/>
                      <a:pt x="164" y="667"/>
                      <a:pt x="120" y="667"/>
                    </a:cubicBezTo>
                    <a:cubicBezTo>
                      <a:pt x="97" y="667"/>
                      <a:pt x="51" y="645"/>
                      <a:pt x="51" y="645"/>
                    </a:cubicBezTo>
                    <a:cubicBezTo>
                      <a:pt x="44" y="641"/>
                      <a:pt x="38" y="640"/>
                      <a:pt x="32" y="640"/>
                    </a:cubicBezTo>
                    <a:cubicBezTo>
                      <a:pt x="14" y="640"/>
                      <a:pt x="1" y="654"/>
                      <a:pt x="0" y="677"/>
                    </a:cubicBezTo>
                    <a:cubicBezTo>
                      <a:pt x="0" y="676"/>
                      <a:pt x="0" y="675"/>
                      <a:pt x="0" y="674"/>
                    </a:cubicBezTo>
                    <a:cubicBezTo>
                      <a:pt x="0" y="675"/>
                      <a:pt x="0" y="676"/>
                      <a:pt x="0" y="677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682"/>
                      <a:pt x="0" y="682"/>
                      <a:pt x="0" y="682"/>
                    </a:cubicBezTo>
                    <a:cubicBezTo>
                      <a:pt x="0" y="757"/>
                      <a:pt x="0" y="757"/>
                      <a:pt x="0" y="757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0" y="907"/>
                      <a:pt x="0" y="935"/>
                      <a:pt x="0" y="935"/>
                    </a:cubicBezTo>
                    <a:cubicBezTo>
                      <a:pt x="266" y="935"/>
                      <a:pt x="266" y="935"/>
                      <a:pt x="266" y="935"/>
                    </a:cubicBezTo>
                    <a:cubicBezTo>
                      <a:pt x="271" y="935"/>
                      <a:pt x="271" y="935"/>
                      <a:pt x="271" y="935"/>
                    </a:cubicBezTo>
                    <a:cubicBezTo>
                      <a:pt x="302" y="937"/>
                      <a:pt x="316" y="959"/>
                      <a:pt x="303" y="986"/>
                    </a:cubicBezTo>
                    <a:cubicBezTo>
                      <a:pt x="303" y="986"/>
                      <a:pt x="281" y="1032"/>
                      <a:pt x="281" y="1055"/>
                    </a:cubicBezTo>
                    <a:cubicBezTo>
                      <a:pt x="281" y="1099"/>
                      <a:pt x="321" y="1135"/>
                      <a:pt x="370" y="1135"/>
                    </a:cubicBezTo>
                    <a:cubicBezTo>
                      <a:pt x="420" y="1135"/>
                      <a:pt x="460" y="1099"/>
                      <a:pt x="460" y="1055"/>
                    </a:cubicBezTo>
                    <a:cubicBezTo>
                      <a:pt x="460" y="1032"/>
                      <a:pt x="438" y="986"/>
                      <a:pt x="438" y="986"/>
                    </a:cubicBezTo>
                    <a:cubicBezTo>
                      <a:pt x="425" y="959"/>
                      <a:pt x="439" y="937"/>
                      <a:pt x="470" y="935"/>
                    </a:cubicBezTo>
                    <a:cubicBezTo>
                      <a:pt x="470" y="935"/>
                      <a:pt x="469" y="935"/>
                      <a:pt x="468" y="935"/>
                    </a:cubicBezTo>
                    <a:cubicBezTo>
                      <a:pt x="470" y="935"/>
                      <a:pt x="472" y="935"/>
                      <a:pt x="474" y="935"/>
                    </a:cubicBezTo>
                    <a:cubicBezTo>
                      <a:pt x="734" y="935"/>
                      <a:pt x="734" y="935"/>
                      <a:pt x="734" y="935"/>
                    </a:cubicBezTo>
                    <a:cubicBezTo>
                      <a:pt x="734" y="774"/>
                      <a:pt x="734" y="774"/>
                      <a:pt x="734" y="774"/>
                    </a:cubicBezTo>
                    <a:cubicBezTo>
                      <a:pt x="734" y="681"/>
                      <a:pt x="734" y="681"/>
                      <a:pt x="734" y="681"/>
                    </a:cubicBezTo>
                    <a:cubicBezTo>
                      <a:pt x="734" y="680"/>
                      <a:pt x="734" y="480"/>
                      <a:pt x="734" y="480"/>
                    </a:cubicBezTo>
                    <a:cubicBezTo>
                      <a:pt x="734" y="480"/>
                      <a:pt x="734" y="480"/>
                      <a:pt x="734" y="480"/>
                    </a:cubicBezTo>
                    <a:cubicBezTo>
                      <a:pt x="734" y="480"/>
                      <a:pt x="734" y="479"/>
                      <a:pt x="734" y="478"/>
                    </a:cubicBezTo>
                    <a:cubicBezTo>
                      <a:pt x="734" y="477"/>
                      <a:pt x="734" y="477"/>
                      <a:pt x="734" y="477"/>
                    </a:cubicBezTo>
                    <a:cubicBezTo>
                      <a:pt x="734" y="472"/>
                      <a:pt x="734" y="472"/>
                      <a:pt x="734" y="472"/>
                    </a:cubicBezTo>
                    <a:cubicBezTo>
                      <a:pt x="734" y="422"/>
                      <a:pt x="734" y="422"/>
                      <a:pt x="734" y="422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49"/>
                      <a:pt x="734" y="249"/>
                      <a:pt x="734" y="249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734" y="201"/>
                      <a:pt x="734" y="201"/>
                      <a:pt x="734" y="201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1" y="201"/>
                      <a:pt x="469" y="201"/>
                      <a:pt x="468" y="201"/>
                    </a:cubicBezTo>
                    <a:cubicBezTo>
                      <a:pt x="468" y="201"/>
                      <a:pt x="469" y="201"/>
                      <a:pt x="470" y="200"/>
                    </a:cubicBezTo>
                    <a:cubicBezTo>
                      <a:pt x="439" y="198"/>
                      <a:pt x="425" y="176"/>
                      <a:pt x="438" y="150"/>
                    </a:cubicBezTo>
                    <a:cubicBezTo>
                      <a:pt x="438" y="150"/>
                      <a:pt x="460" y="104"/>
                      <a:pt x="460" y="81"/>
                    </a:cubicBezTo>
                    <a:cubicBezTo>
                      <a:pt x="460" y="36"/>
                      <a:pt x="420" y="0"/>
                      <a:pt x="37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4341745" y="2979883"/>
                <a:ext cx="940023" cy="1452354"/>
              </a:xfrm>
              <a:custGeom>
                <a:avLst/>
                <a:gdLst>
                  <a:gd name="T0" fmla="*/ 0 w 740"/>
                  <a:gd name="T1" fmla="*/ 660 h 1144"/>
                  <a:gd name="T2" fmla="*/ 0 w 740"/>
                  <a:gd name="T3" fmla="*/ 660 h 1144"/>
                  <a:gd name="T4" fmla="*/ 0 w 740"/>
                  <a:gd name="T5" fmla="*/ 660 h 1144"/>
                  <a:gd name="T6" fmla="*/ 740 w 740"/>
                  <a:gd name="T7" fmla="*/ 465 h 1144"/>
                  <a:gd name="T8" fmla="*/ 740 w 740"/>
                  <a:gd name="T9" fmla="*/ 465 h 1144"/>
                  <a:gd name="T10" fmla="*/ 740 w 740"/>
                  <a:gd name="T11" fmla="*/ 465 h 1144"/>
                  <a:gd name="T12" fmla="*/ 367 w 740"/>
                  <a:gd name="T13" fmla="*/ 0 h 1144"/>
                  <a:gd name="T14" fmla="*/ 276 w 740"/>
                  <a:gd name="T15" fmla="*/ 81 h 1144"/>
                  <a:gd name="T16" fmla="*/ 299 w 740"/>
                  <a:gd name="T17" fmla="*/ 151 h 1144"/>
                  <a:gd name="T18" fmla="*/ 266 w 740"/>
                  <a:gd name="T19" fmla="*/ 202 h 1144"/>
                  <a:gd name="T20" fmla="*/ 268 w 740"/>
                  <a:gd name="T21" fmla="*/ 202 h 1144"/>
                  <a:gd name="T22" fmla="*/ 262 w 740"/>
                  <a:gd name="T23" fmla="*/ 202 h 1144"/>
                  <a:gd name="T24" fmla="*/ 0 w 740"/>
                  <a:gd name="T25" fmla="*/ 202 h 1144"/>
                  <a:gd name="T26" fmla="*/ 0 w 740"/>
                  <a:gd name="T27" fmla="*/ 365 h 1144"/>
                  <a:gd name="T28" fmla="*/ 0 w 740"/>
                  <a:gd name="T29" fmla="*/ 458 h 1144"/>
                  <a:gd name="T30" fmla="*/ 0 w 740"/>
                  <a:gd name="T31" fmla="*/ 660 h 1144"/>
                  <a:gd name="T32" fmla="*/ 0 w 740"/>
                  <a:gd name="T33" fmla="*/ 660 h 1144"/>
                  <a:gd name="T34" fmla="*/ 0 w 740"/>
                  <a:gd name="T35" fmla="*/ 663 h 1144"/>
                  <a:gd name="T36" fmla="*/ 0 w 740"/>
                  <a:gd name="T37" fmla="*/ 663 h 1144"/>
                  <a:gd name="T38" fmla="*/ 0 w 740"/>
                  <a:gd name="T39" fmla="*/ 668 h 1144"/>
                  <a:gd name="T40" fmla="*/ 0 w 740"/>
                  <a:gd name="T41" fmla="*/ 719 h 1144"/>
                  <a:gd name="T42" fmla="*/ 0 w 740"/>
                  <a:gd name="T43" fmla="*/ 894 h 1144"/>
                  <a:gd name="T44" fmla="*/ 0 w 740"/>
                  <a:gd name="T45" fmla="*/ 894 h 1144"/>
                  <a:gd name="T46" fmla="*/ 0 w 740"/>
                  <a:gd name="T47" fmla="*/ 942 h 1144"/>
                  <a:gd name="T48" fmla="*/ 0 w 740"/>
                  <a:gd name="T49" fmla="*/ 942 h 1144"/>
                  <a:gd name="T50" fmla="*/ 0 w 740"/>
                  <a:gd name="T51" fmla="*/ 942 h 1144"/>
                  <a:gd name="T52" fmla="*/ 262 w 740"/>
                  <a:gd name="T53" fmla="*/ 942 h 1144"/>
                  <a:gd name="T54" fmla="*/ 269 w 740"/>
                  <a:gd name="T55" fmla="*/ 942 h 1144"/>
                  <a:gd name="T56" fmla="*/ 266 w 740"/>
                  <a:gd name="T57" fmla="*/ 942 h 1144"/>
                  <a:gd name="T58" fmla="*/ 299 w 740"/>
                  <a:gd name="T59" fmla="*/ 993 h 1144"/>
                  <a:gd name="T60" fmla="*/ 276 w 740"/>
                  <a:gd name="T61" fmla="*/ 1063 h 1144"/>
                  <a:gd name="T62" fmla="*/ 366 w 740"/>
                  <a:gd name="T63" fmla="*/ 1144 h 1144"/>
                  <a:gd name="T64" fmla="*/ 457 w 740"/>
                  <a:gd name="T65" fmla="*/ 1063 h 1144"/>
                  <a:gd name="T66" fmla="*/ 434 w 740"/>
                  <a:gd name="T67" fmla="*/ 993 h 1144"/>
                  <a:gd name="T68" fmla="*/ 467 w 740"/>
                  <a:gd name="T69" fmla="*/ 942 h 1144"/>
                  <a:gd name="T70" fmla="*/ 472 w 740"/>
                  <a:gd name="T71" fmla="*/ 942 h 1144"/>
                  <a:gd name="T72" fmla="*/ 739 w 740"/>
                  <a:gd name="T73" fmla="*/ 942 h 1144"/>
                  <a:gd name="T74" fmla="*/ 740 w 740"/>
                  <a:gd name="T75" fmla="*/ 886 h 1144"/>
                  <a:gd name="T76" fmla="*/ 740 w 740"/>
                  <a:gd name="T77" fmla="*/ 779 h 1144"/>
                  <a:gd name="T78" fmla="*/ 740 w 740"/>
                  <a:gd name="T79" fmla="*/ 779 h 1144"/>
                  <a:gd name="T80" fmla="*/ 740 w 740"/>
                  <a:gd name="T81" fmla="*/ 709 h 1144"/>
                  <a:gd name="T82" fmla="*/ 740 w 740"/>
                  <a:gd name="T83" fmla="*/ 667 h 1144"/>
                  <a:gd name="T84" fmla="*/ 740 w 740"/>
                  <a:gd name="T85" fmla="*/ 663 h 1144"/>
                  <a:gd name="T86" fmla="*/ 708 w 740"/>
                  <a:gd name="T87" fmla="*/ 626 h 1144"/>
                  <a:gd name="T88" fmla="*/ 689 w 740"/>
                  <a:gd name="T89" fmla="*/ 631 h 1144"/>
                  <a:gd name="T90" fmla="*/ 619 w 740"/>
                  <a:gd name="T91" fmla="*/ 653 h 1144"/>
                  <a:gd name="T92" fmla="*/ 538 w 740"/>
                  <a:gd name="T93" fmla="*/ 563 h 1144"/>
                  <a:gd name="T94" fmla="*/ 619 w 740"/>
                  <a:gd name="T95" fmla="*/ 472 h 1144"/>
                  <a:gd name="T96" fmla="*/ 689 w 740"/>
                  <a:gd name="T97" fmla="*/ 495 h 1144"/>
                  <a:gd name="T98" fmla="*/ 708 w 740"/>
                  <a:gd name="T99" fmla="*/ 500 h 1144"/>
                  <a:gd name="T100" fmla="*/ 740 w 740"/>
                  <a:gd name="T101" fmla="*/ 462 h 1144"/>
                  <a:gd name="T102" fmla="*/ 740 w 740"/>
                  <a:gd name="T103" fmla="*/ 465 h 1144"/>
                  <a:gd name="T104" fmla="*/ 740 w 740"/>
                  <a:gd name="T105" fmla="*/ 462 h 1144"/>
                  <a:gd name="T106" fmla="*/ 740 w 740"/>
                  <a:gd name="T107" fmla="*/ 462 h 1144"/>
                  <a:gd name="T108" fmla="*/ 740 w 740"/>
                  <a:gd name="T109" fmla="*/ 457 h 1144"/>
                  <a:gd name="T110" fmla="*/ 740 w 740"/>
                  <a:gd name="T111" fmla="*/ 381 h 1144"/>
                  <a:gd name="T112" fmla="*/ 740 w 740"/>
                  <a:gd name="T113" fmla="*/ 247 h 1144"/>
                  <a:gd name="T114" fmla="*/ 740 w 740"/>
                  <a:gd name="T115" fmla="*/ 202 h 1144"/>
                  <a:gd name="T116" fmla="*/ 472 w 740"/>
                  <a:gd name="T117" fmla="*/ 202 h 1144"/>
                  <a:gd name="T118" fmla="*/ 467 w 740"/>
                  <a:gd name="T119" fmla="*/ 202 h 1144"/>
                  <a:gd name="T120" fmla="*/ 434 w 740"/>
                  <a:gd name="T121" fmla="*/ 151 h 1144"/>
                  <a:gd name="T122" fmla="*/ 457 w 740"/>
                  <a:gd name="T123" fmla="*/ 81 h 1144"/>
                  <a:gd name="T124" fmla="*/ 367 w 740"/>
                  <a:gd name="T125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0" h="1144">
                    <a:moveTo>
                      <a:pt x="0" y="660"/>
                    </a:move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moveTo>
                      <a:pt x="740" y="465"/>
                    </a:moveTo>
                    <a:cubicBezTo>
                      <a:pt x="740" y="465"/>
                      <a:pt x="740" y="465"/>
                      <a:pt x="740" y="465"/>
                    </a:cubicBezTo>
                    <a:cubicBezTo>
                      <a:pt x="740" y="465"/>
                      <a:pt x="740" y="465"/>
                      <a:pt x="740" y="465"/>
                    </a:cubicBezTo>
                    <a:moveTo>
                      <a:pt x="367" y="0"/>
                    </a:moveTo>
                    <a:cubicBezTo>
                      <a:pt x="317" y="0"/>
                      <a:pt x="276" y="37"/>
                      <a:pt x="276" y="81"/>
                    </a:cubicBezTo>
                    <a:cubicBezTo>
                      <a:pt x="276" y="104"/>
                      <a:pt x="299" y="151"/>
                      <a:pt x="299" y="151"/>
                    </a:cubicBezTo>
                    <a:cubicBezTo>
                      <a:pt x="312" y="178"/>
                      <a:pt x="297" y="200"/>
                      <a:pt x="266" y="202"/>
                    </a:cubicBezTo>
                    <a:cubicBezTo>
                      <a:pt x="267" y="202"/>
                      <a:pt x="268" y="202"/>
                      <a:pt x="268" y="202"/>
                    </a:cubicBezTo>
                    <a:cubicBezTo>
                      <a:pt x="267" y="202"/>
                      <a:pt x="265" y="202"/>
                      <a:pt x="262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458"/>
                      <a:pt x="0" y="458"/>
                      <a:pt x="0" y="458"/>
                    </a:cubicBezTo>
                    <a:cubicBezTo>
                      <a:pt x="0" y="460"/>
                      <a:pt x="0" y="660"/>
                      <a:pt x="0" y="660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0" y="661"/>
                      <a:pt x="0" y="662"/>
                      <a:pt x="0" y="663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8"/>
                      <a:pt x="0" y="668"/>
                      <a:pt x="0" y="668"/>
                    </a:cubicBezTo>
                    <a:cubicBezTo>
                      <a:pt x="0" y="719"/>
                      <a:pt x="0" y="719"/>
                      <a:pt x="0" y="719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894"/>
                      <a:pt x="0" y="894"/>
                      <a:pt x="0" y="894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262" y="942"/>
                      <a:pt x="262" y="942"/>
                      <a:pt x="262" y="942"/>
                    </a:cubicBezTo>
                    <a:cubicBezTo>
                      <a:pt x="265" y="942"/>
                      <a:pt x="268" y="942"/>
                      <a:pt x="269" y="942"/>
                    </a:cubicBezTo>
                    <a:cubicBezTo>
                      <a:pt x="268" y="942"/>
                      <a:pt x="267" y="942"/>
                      <a:pt x="266" y="942"/>
                    </a:cubicBezTo>
                    <a:cubicBezTo>
                      <a:pt x="297" y="944"/>
                      <a:pt x="312" y="967"/>
                      <a:pt x="299" y="993"/>
                    </a:cubicBezTo>
                    <a:cubicBezTo>
                      <a:pt x="299" y="993"/>
                      <a:pt x="276" y="1040"/>
                      <a:pt x="276" y="1063"/>
                    </a:cubicBezTo>
                    <a:cubicBezTo>
                      <a:pt x="276" y="1108"/>
                      <a:pt x="316" y="1144"/>
                      <a:pt x="366" y="1144"/>
                    </a:cubicBezTo>
                    <a:cubicBezTo>
                      <a:pt x="416" y="1144"/>
                      <a:pt x="457" y="1108"/>
                      <a:pt x="457" y="1063"/>
                    </a:cubicBezTo>
                    <a:cubicBezTo>
                      <a:pt x="457" y="1040"/>
                      <a:pt x="434" y="993"/>
                      <a:pt x="434" y="993"/>
                    </a:cubicBezTo>
                    <a:cubicBezTo>
                      <a:pt x="421" y="967"/>
                      <a:pt x="436" y="944"/>
                      <a:pt x="467" y="942"/>
                    </a:cubicBezTo>
                    <a:cubicBezTo>
                      <a:pt x="472" y="942"/>
                      <a:pt x="472" y="942"/>
                      <a:pt x="472" y="942"/>
                    </a:cubicBezTo>
                    <a:cubicBezTo>
                      <a:pt x="739" y="942"/>
                      <a:pt x="739" y="942"/>
                      <a:pt x="739" y="942"/>
                    </a:cubicBezTo>
                    <a:cubicBezTo>
                      <a:pt x="739" y="942"/>
                      <a:pt x="740" y="890"/>
                      <a:pt x="740" y="886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79"/>
                      <a:pt x="740" y="779"/>
                      <a:pt x="740" y="779"/>
                    </a:cubicBezTo>
                    <a:cubicBezTo>
                      <a:pt x="740" y="709"/>
                      <a:pt x="740" y="709"/>
                      <a:pt x="740" y="709"/>
                    </a:cubicBezTo>
                    <a:cubicBezTo>
                      <a:pt x="740" y="667"/>
                      <a:pt x="740" y="667"/>
                      <a:pt x="740" y="667"/>
                    </a:cubicBezTo>
                    <a:cubicBezTo>
                      <a:pt x="740" y="666"/>
                      <a:pt x="740" y="664"/>
                      <a:pt x="740" y="663"/>
                    </a:cubicBezTo>
                    <a:cubicBezTo>
                      <a:pt x="738" y="640"/>
                      <a:pt x="725" y="626"/>
                      <a:pt x="708" y="626"/>
                    </a:cubicBezTo>
                    <a:cubicBezTo>
                      <a:pt x="702" y="626"/>
                      <a:pt x="695" y="627"/>
                      <a:pt x="689" y="631"/>
                    </a:cubicBezTo>
                    <a:cubicBezTo>
                      <a:pt x="689" y="631"/>
                      <a:pt x="642" y="653"/>
                      <a:pt x="619" y="653"/>
                    </a:cubicBezTo>
                    <a:cubicBezTo>
                      <a:pt x="574" y="653"/>
                      <a:pt x="538" y="613"/>
                      <a:pt x="538" y="563"/>
                    </a:cubicBezTo>
                    <a:cubicBezTo>
                      <a:pt x="538" y="513"/>
                      <a:pt x="574" y="472"/>
                      <a:pt x="619" y="472"/>
                    </a:cubicBezTo>
                    <a:cubicBezTo>
                      <a:pt x="642" y="472"/>
                      <a:pt x="689" y="495"/>
                      <a:pt x="689" y="495"/>
                    </a:cubicBezTo>
                    <a:cubicBezTo>
                      <a:pt x="695" y="498"/>
                      <a:pt x="702" y="500"/>
                      <a:pt x="708" y="500"/>
                    </a:cubicBezTo>
                    <a:cubicBezTo>
                      <a:pt x="725" y="500"/>
                      <a:pt x="738" y="486"/>
                      <a:pt x="740" y="462"/>
                    </a:cubicBezTo>
                    <a:cubicBezTo>
                      <a:pt x="740" y="463"/>
                      <a:pt x="740" y="464"/>
                      <a:pt x="740" y="465"/>
                    </a:cubicBezTo>
                    <a:cubicBezTo>
                      <a:pt x="740" y="464"/>
                      <a:pt x="740" y="463"/>
                      <a:pt x="740" y="462"/>
                    </a:cubicBezTo>
                    <a:cubicBezTo>
                      <a:pt x="740" y="462"/>
                      <a:pt x="740" y="462"/>
                      <a:pt x="740" y="462"/>
                    </a:cubicBezTo>
                    <a:cubicBezTo>
                      <a:pt x="740" y="457"/>
                      <a:pt x="740" y="457"/>
                      <a:pt x="740" y="457"/>
                    </a:cubicBezTo>
                    <a:cubicBezTo>
                      <a:pt x="740" y="381"/>
                      <a:pt x="740" y="381"/>
                      <a:pt x="740" y="381"/>
                    </a:cubicBezTo>
                    <a:cubicBezTo>
                      <a:pt x="740" y="247"/>
                      <a:pt x="740" y="247"/>
                      <a:pt x="740" y="247"/>
                    </a:cubicBezTo>
                    <a:cubicBezTo>
                      <a:pt x="740" y="230"/>
                      <a:pt x="740" y="202"/>
                      <a:pt x="740" y="202"/>
                    </a:cubicBezTo>
                    <a:cubicBezTo>
                      <a:pt x="472" y="202"/>
                      <a:pt x="472" y="202"/>
                      <a:pt x="472" y="202"/>
                    </a:cubicBezTo>
                    <a:cubicBezTo>
                      <a:pt x="467" y="202"/>
                      <a:pt x="467" y="202"/>
                      <a:pt x="467" y="202"/>
                    </a:cubicBezTo>
                    <a:cubicBezTo>
                      <a:pt x="436" y="200"/>
                      <a:pt x="421" y="178"/>
                      <a:pt x="434" y="151"/>
                    </a:cubicBezTo>
                    <a:cubicBezTo>
                      <a:pt x="434" y="151"/>
                      <a:pt x="457" y="104"/>
                      <a:pt x="457" y="81"/>
                    </a:cubicBezTo>
                    <a:cubicBezTo>
                      <a:pt x="457" y="37"/>
                      <a:pt x="417" y="0"/>
                      <a:pt x="367" y="0"/>
                    </a:cubicBezTo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5414929" y="2978755"/>
                <a:ext cx="1442197" cy="1441069"/>
              </a:xfrm>
              <a:custGeom>
                <a:avLst/>
                <a:gdLst>
                  <a:gd name="T0" fmla="*/ 559 w 1136"/>
                  <a:gd name="T1" fmla="*/ 0 h 1135"/>
                  <a:gd name="T2" fmla="*/ 459 w 1136"/>
                  <a:gd name="T3" fmla="*/ 90 h 1135"/>
                  <a:gd name="T4" fmla="*/ 482 w 1136"/>
                  <a:gd name="T5" fmla="*/ 163 h 1135"/>
                  <a:gd name="T6" fmla="*/ 484 w 1136"/>
                  <a:gd name="T7" fmla="*/ 185 h 1135"/>
                  <a:gd name="T8" fmla="*/ 460 w 1136"/>
                  <a:gd name="T9" fmla="*/ 196 h 1135"/>
                  <a:gd name="T10" fmla="*/ 456 w 1136"/>
                  <a:gd name="T11" fmla="*/ 196 h 1135"/>
                  <a:gd name="T12" fmla="*/ 196 w 1136"/>
                  <a:gd name="T13" fmla="*/ 196 h 1135"/>
                  <a:gd name="T14" fmla="*/ 196 w 1136"/>
                  <a:gd name="T15" fmla="*/ 455 h 1135"/>
                  <a:gd name="T16" fmla="*/ 196 w 1136"/>
                  <a:gd name="T17" fmla="*/ 460 h 1135"/>
                  <a:gd name="T18" fmla="*/ 177 w 1136"/>
                  <a:gd name="T19" fmla="*/ 485 h 1135"/>
                  <a:gd name="T20" fmla="*/ 163 w 1136"/>
                  <a:gd name="T21" fmla="*/ 482 h 1135"/>
                  <a:gd name="T22" fmla="*/ 91 w 1136"/>
                  <a:gd name="T23" fmla="*/ 458 h 1135"/>
                  <a:gd name="T24" fmla="*/ 0 w 1136"/>
                  <a:gd name="T25" fmla="*/ 558 h 1135"/>
                  <a:gd name="T26" fmla="*/ 91 w 1136"/>
                  <a:gd name="T27" fmla="*/ 658 h 1135"/>
                  <a:gd name="T28" fmla="*/ 163 w 1136"/>
                  <a:gd name="T29" fmla="*/ 635 h 1135"/>
                  <a:gd name="T30" fmla="*/ 177 w 1136"/>
                  <a:gd name="T31" fmla="*/ 631 h 1135"/>
                  <a:gd name="T32" fmla="*/ 196 w 1136"/>
                  <a:gd name="T33" fmla="*/ 657 h 1135"/>
                  <a:gd name="T34" fmla="*/ 196 w 1136"/>
                  <a:gd name="T35" fmla="*/ 657 h 1135"/>
                  <a:gd name="T36" fmla="*/ 196 w 1136"/>
                  <a:gd name="T37" fmla="*/ 660 h 1135"/>
                  <a:gd name="T38" fmla="*/ 196 w 1136"/>
                  <a:gd name="T39" fmla="*/ 939 h 1135"/>
                  <a:gd name="T40" fmla="*/ 252 w 1136"/>
                  <a:gd name="T41" fmla="*/ 939 h 1135"/>
                  <a:gd name="T42" fmla="*/ 460 w 1136"/>
                  <a:gd name="T43" fmla="*/ 939 h 1135"/>
                  <a:gd name="T44" fmla="*/ 460 w 1136"/>
                  <a:gd name="T45" fmla="*/ 939 h 1135"/>
                  <a:gd name="T46" fmla="*/ 484 w 1136"/>
                  <a:gd name="T47" fmla="*/ 950 h 1135"/>
                  <a:gd name="T48" fmla="*/ 482 w 1136"/>
                  <a:gd name="T49" fmla="*/ 972 h 1135"/>
                  <a:gd name="T50" fmla="*/ 459 w 1136"/>
                  <a:gd name="T51" fmla="*/ 1044 h 1135"/>
                  <a:gd name="T52" fmla="*/ 559 w 1136"/>
                  <a:gd name="T53" fmla="*/ 1135 h 1135"/>
                  <a:gd name="T54" fmla="*/ 659 w 1136"/>
                  <a:gd name="T55" fmla="*/ 1044 h 1135"/>
                  <a:gd name="T56" fmla="*/ 635 w 1136"/>
                  <a:gd name="T57" fmla="*/ 972 h 1135"/>
                  <a:gd name="T58" fmla="*/ 634 w 1136"/>
                  <a:gd name="T59" fmla="*/ 950 h 1135"/>
                  <a:gd name="T60" fmla="*/ 657 w 1136"/>
                  <a:gd name="T61" fmla="*/ 939 h 1135"/>
                  <a:gd name="T62" fmla="*/ 661 w 1136"/>
                  <a:gd name="T63" fmla="*/ 939 h 1135"/>
                  <a:gd name="T64" fmla="*/ 758 w 1136"/>
                  <a:gd name="T65" fmla="*/ 939 h 1135"/>
                  <a:gd name="T66" fmla="*/ 758 w 1136"/>
                  <a:gd name="T67" fmla="*/ 939 h 1135"/>
                  <a:gd name="T68" fmla="*/ 873 w 1136"/>
                  <a:gd name="T69" fmla="*/ 939 h 1135"/>
                  <a:gd name="T70" fmla="*/ 940 w 1136"/>
                  <a:gd name="T71" fmla="*/ 939 h 1135"/>
                  <a:gd name="T72" fmla="*/ 940 w 1136"/>
                  <a:gd name="T73" fmla="*/ 657 h 1135"/>
                  <a:gd name="T74" fmla="*/ 940 w 1136"/>
                  <a:gd name="T75" fmla="*/ 657 h 1135"/>
                  <a:gd name="T76" fmla="*/ 959 w 1136"/>
                  <a:gd name="T77" fmla="*/ 632 h 1135"/>
                  <a:gd name="T78" fmla="*/ 973 w 1136"/>
                  <a:gd name="T79" fmla="*/ 635 h 1135"/>
                  <a:gd name="T80" fmla="*/ 1045 w 1136"/>
                  <a:gd name="T81" fmla="*/ 658 h 1135"/>
                  <a:gd name="T82" fmla="*/ 1136 w 1136"/>
                  <a:gd name="T83" fmla="*/ 558 h 1135"/>
                  <a:gd name="T84" fmla="*/ 1045 w 1136"/>
                  <a:gd name="T85" fmla="*/ 459 h 1135"/>
                  <a:gd name="T86" fmla="*/ 973 w 1136"/>
                  <a:gd name="T87" fmla="*/ 482 h 1135"/>
                  <a:gd name="T88" fmla="*/ 959 w 1136"/>
                  <a:gd name="T89" fmla="*/ 485 h 1135"/>
                  <a:gd name="T90" fmla="*/ 940 w 1136"/>
                  <a:gd name="T91" fmla="*/ 460 h 1135"/>
                  <a:gd name="T92" fmla="*/ 940 w 1136"/>
                  <a:gd name="T93" fmla="*/ 456 h 1135"/>
                  <a:gd name="T94" fmla="*/ 940 w 1136"/>
                  <a:gd name="T95" fmla="*/ 196 h 1135"/>
                  <a:gd name="T96" fmla="*/ 892 w 1136"/>
                  <a:gd name="T97" fmla="*/ 196 h 1135"/>
                  <a:gd name="T98" fmla="*/ 892 w 1136"/>
                  <a:gd name="T99" fmla="*/ 196 h 1135"/>
                  <a:gd name="T100" fmla="*/ 661 w 1136"/>
                  <a:gd name="T101" fmla="*/ 196 h 1135"/>
                  <a:gd name="T102" fmla="*/ 657 w 1136"/>
                  <a:gd name="T103" fmla="*/ 196 h 1135"/>
                  <a:gd name="T104" fmla="*/ 657 w 1136"/>
                  <a:gd name="T105" fmla="*/ 196 h 1135"/>
                  <a:gd name="T106" fmla="*/ 634 w 1136"/>
                  <a:gd name="T107" fmla="*/ 185 h 1135"/>
                  <a:gd name="T108" fmla="*/ 635 w 1136"/>
                  <a:gd name="T109" fmla="*/ 163 h 1135"/>
                  <a:gd name="T110" fmla="*/ 659 w 1136"/>
                  <a:gd name="T111" fmla="*/ 90 h 1135"/>
                  <a:gd name="T112" fmla="*/ 559 w 1136"/>
                  <a:gd name="T113" fmla="*/ 0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36" h="1135">
                    <a:moveTo>
                      <a:pt x="559" y="0"/>
                    </a:moveTo>
                    <a:cubicBezTo>
                      <a:pt x="504" y="0"/>
                      <a:pt x="459" y="41"/>
                      <a:pt x="459" y="90"/>
                    </a:cubicBezTo>
                    <a:cubicBezTo>
                      <a:pt x="459" y="115"/>
                      <a:pt x="480" y="158"/>
                      <a:pt x="482" y="163"/>
                    </a:cubicBezTo>
                    <a:cubicBezTo>
                      <a:pt x="486" y="172"/>
                      <a:pt x="487" y="179"/>
                      <a:pt x="484" y="185"/>
                    </a:cubicBezTo>
                    <a:cubicBezTo>
                      <a:pt x="480" y="191"/>
                      <a:pt x="471" y="195"/>
                      <a:pt x="460" y="196"/>
                    </a:cubicBezTo>
                    <a:cubicBezTo>
                      <a:pt x="456" y="196"/>
                      <a:pt x="456" y="196"/>
                      <a:pt x="456" y="196"/>
                    </a:cubicBezTo>
                    <a:cubicBezTo>
                      <a:pt x="196" y="196"/>
                      <a:pt x="196" y="196"/>
                      <a:pt x="196" y="196"/>
                    </a:cubicBezTo>
                    <a:cubicBezTo>
                      <a:pt x="196" y="455"/>
                      <a:pt x="196" y="455"/>
                      <a:pt x="196" y="455"/>
                    </a:cubicBezTo>
                    <a:cubicBezTo>
                      <a:pt x="196" y="460"/>
                      <a:pt x="196" y="460"/>
                      <a:pt x="196" y="460"/>
                    </a:cubicBezTo>
                    <a:cubicBezTo>
                      <a:pt x="196" y="466"/>
                      <a:pt x="193" y="485"/>
                      <a:pt x="177" y="485"/>
                    </a:cubicBezTo>
                    <a:cubicBezTo>
                      <a:pt x="173" y="485"/>
                      <a:pt x="168" y="484"/>
                      <a:pt x="163" y="482"/>
                    </a:cubicBezTo>
                    <a:cubicBezTo>
                      <a:pt x="158" y="479"/>
                      <a:pt x="115" y="458"/>
                      <a:pt x="91" y="458"/>
                    </a:cubicBezTo>
                    <a:cubicBezTo>
                      <a:pt x="41" y="458"/>
                      <a:pt x="0" y="503"/>
                      <a:pt x="0" y="558"/>
                    </a:cubicBezTo>
                    <a:cubicBezTo>
                      <a:pt x="0" y="613"/>
                      <a:pt x="41" y="658"/>
                      <a:pt x="91" y="658"/>
                    </a:cubicBezTo>
                    <a:cubicBezTo>
                      <a:pt x="115" y="658"/>
                      <a:pt x="158" y="637"/>
                      <a:pt x="163" y="635"/>
                    </a:cubicBezTo>
                    <a:cubicBezTo>
                      <a:pt x="168" y="633"/>
                      <a:pt x="172" y="631"/>
                      <a:pt x="177" y="631"/>
                    </a:cubicBezTo>
                    <a:cubicBezTo>
                      <a:pt x="193" y="631"/>
                      <a:pt x="196" y="651"/>
                      <a:pt x="196" y="657"/>
                    </a:cubicBezTo>
                    <a:cubicBezTo>
                      <a:pt x="196" y="657"/>
                      <a:pt x="196" y="657"/>
                      <a:pt x="196" y="657"/>
                    </a:cubicBezTo>
                    <a:cubicBezTo>
                      <a:pt x="196" y="658"/>
                      <a:pt x="196" y="659"/>
                      <a:pt x="196" y="660"/>
                    </a:cubicBezTo>
                    <a:cubicBezTo>
                      <a:pt x="196" y="939"/>
                      <a:pt x="196" y="939"/>
                      <a:pt x="196" y="939"/>
                    </a:cubicBezTo>
                    <a:cubicBezTo>
                      <a:pt x="252" y="939"/>
                      <a:pt x="252" y="939"/>
                      <a:pt x="252" y="939"/>
                    </a:cubicBezTo>
                    <a:cubicBezTo>
                      <a:pt x="252" y="939"/>
                      <a:pt x="459" y="939"/>
                      <a:pt x="460" y="939"/>
                    </a:cubicBezTo>
                    <a:cubicBezTo>
                      <a:pt x="460" y="939"/>
                      <a:pt x="460" y="939"/>
                      <a:pt x="460" y="939"/>
                    </a:cubicBezTo>
                    <a:cubicBezTo>
                      <a:pt x="471" y="940"/>
                      <a:pt x="480" y="944"/>
                      <a:pt x="484" y="950"/>
                    </a:cubicBezTo>
                    <a:cubicBezTo>
                      <a:pt x="487" y="956"/>
                      <a:pt x="486" y="963"/>
                      <a:pt x="482" y="972"/>
                    </a:cubicBezTo>
                    <a:cubicBezTo>
                      <a:pt x="480" y="977"/>
                      <a:pt x="459" y="1020"/>
                      <a:pt x="459" y="1044"/>
                    </a:cubicBezTo>
                    <a:cubicBezTo>
                      <a:pt x="459" y="1094"/>
                      <a:pt x="504" y="1135"/>
                      <a:pt x="559" y="1135"/>
                    </a:cubicBezTo>
                    <a:cubicBezTo>
                      <a:pt x="614" y="1135"/>
                      <a:pt x="659" y="1094"/>
                      <a:pt x="659" y="1044"/>
                    </a:cubicBezTo>
                    <a:cubicBezTo>
                      <a:pt x="659" y="1020"/>
                      <a:pt x="638" y="977"/>
                      <a:pt x="635" y="972"/>
                    </a:cubicBezTo>
                    <a:cubicBezTo>
                      <a:pt x="631" y="963"/>
                      <a:pt x="631" y="956"/>
                      <a:pt x="634" y="950"/>
                    </a:cubicBezTo>
                    <a:cubicBezTo>
                      <a:pt x="638" y="944"/>
                      <a:pt x="646" y="940"/>
                      <a:pt x="657" y="939"/>
                    </a:cubicBezTo>
                    <a:cubicBezTo>
                      <a:pt x="661" y="939"/>
                      <a:pt x="661" y="939"/>
                      <a:pt x="661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758" y="939"/>
                      <a:pt x="758" y="939"/>
                      <a:pt x="758" y="939"/>
                    </a:cubicBezTo>
                    <a:cubicBezTo>
                      <a:pt x="873" y="939"/>
                      <a:pt x="873" y="939"/>
                      <a:pt x="873" y="939"/>
                    </a:cubicBezTo>
                    <a:cubicBezTo>
                      <a:pt x="877" y="939"/>
                      <a:pt x="940" y="939"/>
                      <a:pt x="940" y="939"/>
                    </a:cubicBezTo>
                    <a:cubicBezTo>
                      <a:pt x="940" y="939"/>
                      <a:pt x="940" y="658"/>
                      <a:pt x="940" y="657"/>
                    </a:cubicBezTo>
                    <a:cubicBezTo>
                      <a:pt x="940" y="657"/>
                      <a:pt x="940" y="657"/>
                      <a:pt x="940" y="657"/>
                    </a:cubicBezTo>
                    <a:cubicBezTo>
                      <a:pt x="940" y="651"/>
                      <a:pt x="943" y="632"/>
                      <a:pt x="959" y="632"/>
                    </a:cubicBezTo>
                    <a:cubicBezTo>
                      <a:pt x="963" y="632"/>
                      <a:pt x="968" y="633"/>
                      <a:pt x="973" y="635"/>
                    </a:cubicBezTo>
                    <a:cubicBezTo>
                      <a:pt x="977" y="637"/>
                      <a:pt x="1021" y="658"/>
                      <a:pt x="1045" y="658"/>
                    </a:cubicBezTo>
                    <a:cubicBezTo>
                      <a:pt x="1095" y="658"/>
                      <a:pt x="1136" y="613"/>
                      <a:pt x="1136" y="558"/>
                    </a:cubicBezTo>
                    <a:cubicBezTo>
                      <a:pt x="1136" y="503"/>
                      <a:pt x="1095" y="459"/>
                      <a:pt x="1045" y="459"/>
                    </a:cubicBezTo>
                    <a:cubicBezTo>
                      <a:pt x="1021" y="459"/>
                      <a:pt x="977" y="479"/>
                      <a:pt x="973" y="482"/>
                    </a:cubicBezTo>
                    <a:cubicBezTo>
                      <a:pt x="968" y="484"/>
                      <a:pt x="963" y="485"/>
                      <a:pt x="959" y="485"/>
                    </a:cubicBezTo>
                    <a:cubicBezTo>
                      <a:pt x="943" y="485"/>
                      <a:pt x="940" y="466"/>
                      <a:pt x="940" y="460"/>
                    </a:cubicBezTo>
                    <a:cubicBezTo>
                      <a:pt x="940" y="456"/>
                      <a:pt x="940" y="456"/>
                      <a:pt x="940" y="456"/>
                    </a:cubicBezTo>
                    <a:cubicBezTo>
                      <a:pt x="940" y="196"/>
                      <a:pt x="940" y="196"/>
                      <a:pt x="940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892" y="196"/>
                      <a:pt x="892" y="196"/>
                      <a:pt x="892" y="196"/>
                    </a:cubicBezTo>
                    <a:cubicBezTo>
                      <a:pt x="661" y="196"/>
                      <a:pt x="661" y="196"/>
                      <a:pt x="661" y="196"/>
                    </a:cubicBezTo>
                    <a:cubicBezTo>
                      <a:pt x="659" y="196"/>
                      <a:pt x="658" y="196"/>
                      <a:pt x="657" y="196"/>
                    </a:cubicBezTo>
                    <a:cubicBezTo>
                      <a:pt x="657" y="196"/>
                      <a:pt x="657" y="196"/>
                      <a:pt x="657" y="196"/>
                    </a:cubicBezTo>
                    <a:cubicBezTo>
                      <a:pt x="646" y="195"/>
                      <a:pt x="638" y="191"/>
                      <a:pt x="634" y="185"/>
                    </a:cubicBezTo>
                    <a:cubicBezTo>
                      <a:pt x="631" y="179"/>
                      <a:pt x="631" y="172"/>
                      <a:pt x="635" y="163"/>
                    </a:cubicBezTo>
                    <a:cubicBezTo>
                      <a:pt x="638" y="158"/>
                      <a:pt x="659" y="115"/>
                      <a:pt x="659" y="90"/>
                    </a:cubicBezTo>
                    <a:cubicBezTo>
                      <a:pt x="659" y="41"/>
                      <a:pt x="614" y="0"/>
                      <a:pt x="559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0"/>
              <p:cNvSpPr>
                <a:spLocks/>
              </p:cNvSpPr>
              <p:nvPr/>
            </p:nvSpPr>
            <p:spPr bwMode="auto">
              <a:xfrm>
                <a:off x="5657552" y="4630849"/>
                <a:ext cx="968236" cy="914069"/>
              </a:xfrm>
              <a:custGeom>
                <a:avLst/>
                <a:gdLst>
                  <a:gd name="connsiteX0" fmla="*/ 0 w 1362075"/>
                  <a:gd name="connsiteY0" fmla="*/ 0 h 1285875"/>
                  <a:gd name="connsiteX1" fmla="*/ 174946 w 1362075"/>
                  <a:gd name="connsiteY1" fmla="*/ 0 h 1285875"/>
                  <a:gd name="connsiteX2" fmla="*/ 176340 w 1362075"/>
                  <a:gd name="connsiteY2" fmla="*/ 0 h 1285875"/>
                  <a:gd name="connsiteX3" fmla="*/ 176731 w 1362075"/>
                  <a:gd name="connsiteY3" fmla="*/ 0 h 1285875"/>
                  <a:gd name="connsiteX4" fmla="*/ 178628 w 1362075"/>
                  <a:gd name="connsiteY4" fmla="*/ 0 h 1285875"/>
                  <a:gd name="connsiteX5" fmla="*/ 186103 w 1362075"/>
                  <a:gd name="connsiteY5" fmla="*/ 0 h 1285875"/>
                  <a:gd name="connsiteX6" fmla="*/ 191905 w 1362075"/>
                  <a:gd name="connsiteY6" fmla="*/ 0 h 1285875"/>
                  <a:gd name="connsiteX7" fmla="*/ 206193 w 1362075"/>
                  <a:gd name="connsiteY7" fmla="*/ 0 h 1285875"/>
                  <a:gd name="connsiteX8" fmla="*/ 206367 w 1362075"/>
                  <a:gd name="connsiteY8" fmla="*/ 0 h 1285875"/>
                  <a:gd name="connsiteX9" fmla="*/ 212601 w 1362075"/>
                  <a:gd name="connsiteY9" fmla="*/ 0 h 1285875"/>
                  <a:gd name="connsiteX10" fmla="*/ 227942 w 1362075"/>
                  <a:gd name="connsiteY10" fmla="*/ 0 h 1285875"/>
                  <a:gd name="connsiteX11" fmla="*/ 228333 w 1362075"/>
                  <a:gd name="connsiteY11" fmla="*/ 0 h 1285875"/>
                  <a:gd name="connsiteX12" fmla="*/ 234742 w 1362075"/>
                  <a:gd name="connsiteY12" fmla="*/ 0 h 1285875"/>
                  <a:gd name="connsiteX13" fmla="*/ 254832 w 1362075"/>
                  <a:gd name="connsiteY13" fmla="*/ 0 h 1285875"/>
                  <a:gd name="connsiteX14" fmla="*/ 258053 w 1362075"/>
                  <a:gd name="connsiteY14" fmla="*/ 0 h 1285875"/>
                  <a:gd name="connsiteX15" fmla="*/ 264204 w 1362075"/>
                  <a:gd name="connsiteY15" fmla="*/ 0 h 1285875"/>
                  <a:gd name="connsiteX16" fmla="*/ 264594 w 1362075"/>
                  <a:gd name="connsiteY16" fmla="*/ 0 h 1285875"/>
                  <a:gd name="connsiteX17" fmla="*/ 265989 w 1362075"/>
                  <a:gd name="connsiteY17" fmla="*/ 0 h 1285875"/>
                  <a:gd name="connsiteX18" fmla="*/ 298121 w 1362075"/>
                  <a:gd name="connsiteY18" fmla="*/ 0 h 1285875"/>
                  <a:gd name="connsiteX19" fmla="*/ 467711 w 1362075"/>
                  <a:gd name="connsiteY19" fmla="*/ 0 h 1285875"/>
                  <a:gd name="connsiteX20" fmla="*/ 478422 w 1362075"/>
                  <a:gd name="connsiteY20" fmla="*/ 0 h 1285875"/>
                  <a:gd name="connsiteX21" fmla="*/ 480208 w 1362075"/>
                  <a:gd name="connsiteY21" fmla="*/ 0 h 1285875"/>
                  <a:gd name="connsiteX22" fmla="*/ 539118 w 1362075"/>
                  <a:gd name="connsiteY22" fmla="*/ 87511 h 1285875"/>
                  <a:gd name="connsiteX23" fmla="*/ 498059 w 1362075"/>
                  <a:gd name="connsiteY23" fmla="*/ 208955 h 1285875"/>
                  <a:gd name="connsiteX24" fmla="*/ 664079 w 1362075"/>
                  <a:gd name="connsiteY24" fmla="*/ 350044 h 1285875"/>
                  <a:gd name="connsiteX25" fmla="*/ 830098 w 1362075"/>
                  <a:gd name="connsiteY25" fmla="*/ 208955 h 1285875"/>
                  <a:gd name="connsiteX26" fmla="*/ 789040 w 1362075"/>
                  <a:gd name="connsiteY26" fmla="*/ 87511 h 1285875"/>
                  <a:gd name="connsiteX27" fmla="*/ 846165 w 1362075"/>
                  <a:gd name="connsiteY27" fmla="*/ 0 h 1285875"/>
                  <a:gd name="connsiteX28" fmla="*/ 847950 w 1362075"/>
                  <a:gd name="connsiteY28" fmla="*/ 0 h 1285875"/>
                  <a:gd name="connsiteX29" fmla="*/ 855091 w 1362075"/>
                  <a:gd name="connsiteY29" fmla="*/ 0 h 1285875"/>
                  <a:gd name="connsiteX30" fmla="*/ 1271032 w 1362075"/>
                  <a:gd name="connsiteY30" fmla="*/ 0 h 1285875"/>
                  <a:gd name="connsiteX31" fmla="*/ 1362075 w 1362075"/>
                  <a:gd name="connsiteY31" fmla="*/ 0 h 1285875"/>
                  <a:gd name="connsiteX32" fmla="*/ 1362075 w 1362075"/>
                  <a:gd name="connsiteY32" fmla="*/ 442913 h 1285875"/>
                  <a:gd name="connsiteX33" fmla="*/ 1362075 w 1362075"/>
                  <a:gd name="connsiteY33" fmla="*/ 451842 h 1285875"/>
                  <a:gd name="connsiteX34" fmla="*/ 1303165 w 1362075"/>
                  <a:gd name="connsiteY34" fmla="*/ 516136 h 1285875"/>
                  <a:gd name="connsiteX35" fmla="*/ 1267462 w 1362075"/>
                  <a:gd name="connsiteY35" fmla="*/ 508992 h 1285875"/>
                  <a:gd name="connsiteX36" fmla="*/ 1138931 w 1362075"/>
                  <a:gd name="connsiteY36" fmla="*/ 469702 h 1285875"/>
                  <a:gd name="connsiteX37" fmla="*/ 990763 w 1362075"/>
                  <a:gd name="connsiteY37" fmla="*/ 626864 h 1285875"/>
                  <a:gd name="connsiteX38" fmla="*/ 1138931 w 1362075"/>
                  <a:gd name="connsiteY38" fmla="*/ 784027 h 1285875"/>
                  <a:gd name="connsiteX39" fmla="*/ 1267462 w 1362075"/>
                  <a:gd name="connsiteY39" fmla="*/ 744736 h 1285875"/>
                  <a:gd name="connsiteX40" fmla="*/ 1303165 w 1362075"/>
                  <a:gd name="connsiteY40" fmla="*/ 735806 h 1285875"/>
                  <a:gd name="connsiteX41" fmla="*/ 1360290 w 1362075"/>
                  <a:gd name="connsiteY41" fmla="*/ 796528 h 1285875"/>
                  <a:gd name="connsiteX42" fmla="*/ 1362075 w 1362075"/>
                  <a:gd name="connsiteY42" fmla="*/ 809030 h 1285875"/>
                  <a:gd name="connsiteX43" fmla="*/ 1362075 w 1362075"/>
                  <a:gd name="connsiteY43" fmla="*/ 1285875 h 1285875"/>
                  <a:gd name="connsiteX44" fmla="*/ 1258536 w 1362075"/>
                  <a:gd name="connsiteY44" fmla="*/ 1284089 h 1285875"/>
                  <a:gd name="connsiteX45" fmla="*/ 1062169 w 1362075"/>
                  <a:gd name="connsiteY45" fmla="*/ 1284089 h 1285875"/>
                  <a:gd name="connsiteX46" fmla="*/ 858661 w 1362075"/>
                  <a:gd name="connsiteY46" fmla="*/ 1284089 h 1285875"/>
                  <a:gd name="connsiteX47" fmla="*/ 481993 w 1362075"/>
                  <a:gd name="connsiteY47" fmla="*/ 1284089 h 1285875"/>
                  <a:gd name="connsiteX48" fmla="*/ 480208 w 1362075"/>
                  <a:gd name="connsiteY48" fmla="*/ 1284089 h 1285875"/>
                  <a:gd name="connsiteX49" fmla="*/ 471282 w 1362075"/>
                  <a:gd name="connsiteY49" fmla="*/ 1284089 h 1285875"/>
                  <a:gd name="connsiteX50" fmla="*/ 332556 w 1362075"/>
                  <a:gd name="connsiteY50" fmla="*/ 1284089 h 1285875"/>
                  <a:gd name="connsiteX51" fmla="*/ 273050 w 1362075"/>
                  <a:gd name="connsiteY51" fmla="*/ 1284089 h 1285875"/>
                  <a:gd name="connsiteX52" fmla="*/ 273050 w 1362075"/>
                  <a:gd name="connsiteY52" fmla="*/ 1285875 h 1285875"/>
                  <a:gd name="connsiteX53" fmla="*/ 257175 w 1362075"/>
                  <a:gd name="connsiteY53" fmla="*/ 1285875 h 1285875"/>
                  <a:gd name="connsiteX54" fmla="*/ 257175 w 1362075"/>
                  <a:gd name="connsiteY54" fmla="*/ 1284089 h 1285875"/>
                  <a:gd name="connsiteX55" fmla="*/ 254602 w 1362075"/>
                  <a:gd name="connsiteY55" fmla="*/ 1284089 h 1285875"/>
                  <a:gd name="connsiteX56" fmla="*/ 82117 w 1362075"/>
                  <a:gd name="connsiteY56" fmla="*/ 1284089 h 1285875"/>
                  <a:gd name="connsiteX57" fmla="*/ 0 w 1362075"/>
                  <a:gd name="connsiteY57" fmla="*/ 1284089 h 1285875"/>
                  <a:gd name="connsiteX58" fmla="*/ 0 w 1362075"/>
                  <a:gd name="connsiteY58" fmla="*/ 807244 h 1285875"/>
                  <a:gd name="connsiteX59" fmla="*/ 0 w 1362075"/>
                  <a:gd name="connsiteY59" fmla="*/ 803672 h 1285875"/>
                  <a:gd name="connsiteX60" fmla="*/ 0 w 1362075"/>
                  <a:gd name="connsiteY60" fmla="*/ 800100 h 1285875"/>
                  <a:gd name="connsiteX61" fmla="*/ 0 w 1362075"/>
                  <a:gd name="connsiteY61" fmla="*/ 796528 h 1285875"/>
                  <a:gd name="connsiteX62" fmla="*/ 58910 w 1362075"/>
                  <a:gd name="connsiteY62" fmla="*/ 735806 h 1285875"/>
                  <a:gd name="connsiteX63" fmla="*/ 94614 w 1362075"/>
                  <a:gd name="connsiteY63" fmla="*/ 742950 h 1285875"/>
                  <a:gd name="connsiteX64" fmla="*/ 221360 w 1362075"/>
                  <a:gd name="connsiteY64" fmla="*/ 784027 h 1285875"/>
                  <a:gd name="connsiteX65" fmla="*/ 371313 w 1362075"/>
                  <a:gd name="connsiteY65" fmla="*/ 626864 h 1285875"/>
                  <a:gd name="connsiteX66" fmla="*/ 221360 w 1362075"/>
                  <a:gd name="connsiteY66" fmla="*/ 467916 h 1285875"/>
                  <a:gd name="connsiteX67" fmla="*/ 94614 w 1362075"/>
                  <a:gd name="connsiteY67" fmla="*/ 507206 h 1285875"/>
                  <a:gd name="connsiteX68" fmla="*/ 58910 w 1362075"/>
                  <a:gd name="connsiteY68" fmla="*/ 516136 h 1285875"/>
                  <a:gd name="connsiteX69" fmla="*/ 0 w 1362075"/>
                  <a:gd name="connsiteY69" fmla="*/ 451842 h 1285875"/>
                  <a:gd name="connsiteX70" fmla="*/ 0 w 1362075"/>
                  <a:gd name="connsiteY70" fmla="*/ 442913 h 1285875"/>
                  <a:gd name="connsiteX71" fmla="*/ 0 w 1362075"/>
                  <a:gd name="connsiteY71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62075" h="1285875">
                    <a:moveTo>
                      <a:pt x="0" y="0"/>
                    </a:moveTo>
                    <a:cubicBezTo>
                      <a:pt x="0" y="0"/>
                      <a:pt x="0" y="0"/>
                      <a:pt x="174946" y="0"/>
                    </a:cubicBezTo>
                    <a:cubicBezTo>
                      <a:pt x="174946" y="0"/>
                      <a:pt x="174946" y="0"/>
                      <a:pt x="176340" y="0"/>
                    </a:cubicBezTo>
                    <a:lnTo>
                      <a:pt x="176731" y="0"/>
                    </a:lnTo>
                    <a:cubicBezTo>
                      <a:pt x="176731" y="0"/>
                      <a:pt x="176731" y="0"/>
                      <a:pt x="178628" y="0"/>
                    </a:cubicBezTo>
                    <a:lnTo>
                      <a:pt x="186103" y="0"/>
                    </a:lnTo>
                    <a:lnTo>
                      <a:pt x="191905" y="0"/>
                    </a:lnTo>
                    <a:lnTo>
                      <a:pt x="206193" y="0"/>
                    </a:lnTo>
                    <a:lnTo>
                      <a:pt x="206367" y="0"/>
                    </a:lnTo>
                    <a:lnTo>
                      <a:pt x="212601" y="0"/>
                    </a:lnTo>
                    <a:lnTo>
                      <a:pt x="227942" y="0"/>
                    </a:lnTo>
                    <a:lnTo>
                      <a:pt x="228333" y="0"/>
                    </a:lnTo>
                    <a:lnTo>
                      <a:pt x="234742" y="0"/>
                    </a:lnTo>
                    <a:lnTo>
                      <a:pt x="254832" y="0"/>
                    </a:lnTo>
                    <a:lnTo>
                      <a:pt x="258053" y="0"/>
                    </a:lnTo>
                    <a:lnTo>
                      <a:pt x="264204" y="0"/>
                    </a:lnTo>
                    <a:lnTo>
                      <a:pt x="264594" y="0"/>
                    </a:lnTo>
                    <a:lnTo>
                      <a:pt x="265989" y="0"/>
                    </a:lnTo>
                    <a:lnTo>
                      <a:pt x="298121" y="0"/>
                    </a:lnTo>
                    <a:cubicBezTo>
                      <a:pt x="298121" y="0"/>
                      <a:pt x="298121" y="0"/>
                      <a:pt x="467711" y="0"/>
                    </a:cubicBezTo>
                    <a:cubicBezTo>
                      <a:pt x="467711" y="0"/>
                      <a:pt x="467711" y="0"/>
                      <a:pt x="478422" y="0"/>
                    </a:cubicBezTo>
                    <a:cubicBezTo>
                      <a:pt x="478422" y="0"/>
                      <a:pt x="480208" y="0"/>
                      <a:pt x="480208" y="0"/>
                    </a:cubicBezTo>
                    <a:cubicBezTo>
                      <a:pt x="537333" y="3572"/>
                      <a:pt x="562325" y="42863"/>
                      <a:pt x="539118" y="87511"/>
                    </a:cubicBezTo>
                    <a:cubicBezTo>
                      <a:pt x="539118" y="87511"/>
                      <a:pt x="498059" y="167878"/>
                      <a:pt x="498059" y="208955"/>
                    </a:cubicBezTo>
                    <a:cubicBezTo>
                      <a:pt x="498059" y="285750"/>
                      <a:pt x="571251" y="350044"/>
                      <a:pt x="664079" y="350044"/>
                    </a:cubicBezTo>
                    <a:cubicBezTo>
                      <a:pt x="755122" y="350044"/>
                      <a:pt x="830098" y="285750"/>
                      <a:pt x="830098" y="208955"/>
                    </a:cubicBezTo>
                    <a:cubicBezTo>
                      <a:pt x="830098" y="167878"/>
                      <a:pt x="789040" y="87511"/>
                      <a:pt x="789040" y="87511"/>
                    </a:cubicBezTo>
                    <a:cubicBezTo>
                      <a:pt x="764048" y="42863"/>
                      <a:pt x="790825" y="3572"/>
                      <a:pt x="846165" y="0"/>
                    </a:cubicBezTo>
                    <a:lnTo>
                      <a:pt x="847950" y="0"/>
                    </a:lnTo>
                    <a:lnTo>
                      <a:pt x="855091" y="0"/>
                    </a:lnTo>
                    <a:cubicBezTo>
                      <a:pt x="855091" y="0"/>
                      <a:pt x="855091" y="0"/>
                      <a:pt x="1271032" y="0"/>
                    </a:cubicBezTo>
                    <a:cubicBezTo>
                      <a:pt x="1271032" y="0"/>
                      <a:pt x="1271032" y="0"/>
                      <a:pt x="1362075" y="0"/>
                    </a:cubicBezTo>
                    <a:cubicBezTo>
                      <a:pt x="1362075" y="0"/>
                      <a:pt x="1362075" y="0"/>
                      <a:pt x="1362075" y="442913"/>
                    </a:cubicBezTo>
                    <a:cubicBezTo>
                      <a:pt x="1362075" y="442913"/>
                      <a:pt x="1362075" y="442913"/>
                      <a:pt x="1362075" y="451842"/>
                    </a:cubicBezTo>
                    <a:cubicBezTo>
                      <a:pt x="1358505" y="492919"/>
                      <a:pt x="1335298" y="516136"/>
                      <a:pt x="1303165" y="516136"/>
                    </a:cubicBezTo>
                    <a:cubicBezTo>
                      <a:pt x="1290669" y="516136"/>
                      <a:pt x="1279958" y="514350"/>
                      <a:pt x="1267462" y="508992"/>
                    </a:cubicBezTo>
                    <a:cubicBezTo>
                      <a:pt x="1267462" y="508992"/>
                      <a:pt x="1181774" y="469702"/>
                      <a:pt x="1138931" y="469702"/>
                    </a:cubicBezTo>
                    <a:cubicBezTo>
                      <a:pt x="1056813" y="469702"/>
                      <a:pt x="990763" y="539353"/>
                      <a:pt x="990763" y="626864"/>
                    </a:cubicBezTo>
                    <a:cubicBezTo>
                      <a:pt x="990763" y="712589"/>
                      <a:pt x="1056813" y="784027"/>
                      <a:pt x="1138931" y="784027"/>
                    </a:cubicBezTo>
                    <a:cubicBezTo>
                      <a:pt x="1181774" y="784027"/>
                      <a:pt x="1267462" y="744736"/>
                      <a:pt x="1267462" y="744736"/>
                    </a:cubicBezTo>
                    <a:cubicBezTo>
                      <a:pt x="1279958" y="737592"/>
                      <a:pt x="1290669" y="735806"/>
                      <a:pt x="1303165" y="735806"/>
                    </a:cubicBezTo>
                    <a:cubicBezTo>
                      <a:pt x="1333513" y="735806"/>
                      <a:pt x="1356720" y="759024"/>
                      <a:pt x="1360290" y="796528"/>
                    </a:cubicBezTo>
                    <a:cubicBezTo>
                      <a:pt x="1360290" y="800100"/>
                      <a:pt x="1362075" y="803672"/>
                      <a:pt x="1362075" y="809030"/>
                    </a:cubicBezTo>
                    <a:cubicBezTo>
                      <a:pt x="1362075" y="809030"/>
                      <a:pt x="1362075" y="809030"/>
                      <a:pt x="1362075" y="1285875"/>
                    </a:cubicBezTo>
                    <a:cubicBezTo>
                      <a:pt x="1354935" y="1285875"/>
                      <a:pt x="1265677" y="1284089"/>
                      <a:pt x="1258536" y="1284089"/>
                    </a:cubicBezTo>
                    <a:cubicBezTo>
                      <a:pt x="1258536" y="1284089"/>
                      <a:pt x="1258536" y="1284089"/>
                      <a:pt x="1062169" y="1284089"/>
                    </a:cubicBezTo>
                    <a:cubicBezTo>
                      <a:pt x="1062169" y="1284089"/>
                      <a:pt x="1062169" y="1284089"/>
                      <a:pt x="858661" y="1284089"/>
                    </a:cubicBezTo>
                    <a:cubicBezTo>
                      <a:pt x="858661" y="1284089"/>
                      <a:pt x="544473" y="1284089"/>
                      <a:pt x="481993" y="1284089"/>
                    </a:cubicBezTo>
                    <a:cubicBezTo>
                      <a:pt x="481993" y="1284089"/>
                      <a:pt x="481993" y="1284089"/>
                      <a:pt x="480208" y="1284089"/>
                    </a:cubicBezTo>
                    <a:cubicBezTo>
                      <a:pt x="474852" y="1284089"/>
                      <a:pt x="471282" y="1284089"/>
                      <a:pt x="471282" y="1284089"/>
                    </a:cubicBezTo>
                    <a:cubicBezTo>
                      <a:pt x="471282" y="1284089"/>
                      <a:pt x="471282" y="1284089"/>
                      <a:pt x="332556" y="1284089"/>
                    </a:cubicBezTo>
                    <a:lnTo>
                      <a:pt x="273050" y="1284089"/>
                    </a:lnTo>
                    <a:lnTo>
                      <a:pt x="273050" y="1285875"/>
                    </a:lnTo>
                    <a:lnTo>
                      <a:pt x="257175" y="1285875"/>
                    </a:lnTo>
                    <a:lnTo>
                      <a:pt x="257175" y="1284089"/>
                    </a:lnTo>
                    <a:lnTo>
                      <a:pt x="254602" y="1284089"/>
                    </a:lnTo>
                    <a:cubicBezTo>
                      <a:pt x="238598" y="1284089"/>
                      <a:pt x="195921" y="1284089"/>
                      <a:pt x="82117" y="1284089"/>
                    </a:cubicBezTo>
                    <a:cubicBezTo>
                      <a:pt x="53555" y="1284089"/>
                      <a:pt x="0" y="1284089"/>
                      <a:pt x="0" y="1284089"/>
                    </a:cubicBezTo>
                    <a:cubicBezTo>
                      <a:pt x="0" y="1284089"/>
                      <a:pt x="0" y="1284089"/>
                      <a:pt x="0" y="807244"/>
                    </a:cubicBezTo>
                    <a:cubicBezTo>
                      <a:pt x="0" y="807244"/>
                      <a:pt x="0" y="805458"/>
                      <a:pt x="0" y="803672"/>
                    </a:cubicBezTo>
                    <a:cubicBezTo>
                      <a:pt x="0" y="801886"/>
                      <a:pt x="0" y="800100"/>
                      <a:pt x="0" y="800100"/>
                    </a:cubicBezTo>
                    <a:cubicBezTo>
                      <a:pt x="0" y="798314"/>
                      <a:pt x="0" y="798314"/>
                      <a:pt x="0" y="796528"/>
                    </a:cubicBezTo>
                    <a:cubicBezTo>
                      <a:pt x="5356" y="759024"/>
                      <a:pt x="28563" y="735806"/>
                      <a:pt x="58910" y="735806"/>
                    </a:cubicBezTo>
                    <a:cubicBezTo>
                      <a:pt x="69621" y="735806"/>
                      <a:pt x="82117" y="737592"/>
                      <a:pt x="94614" y="742950"/>
                    </a:cubicBezTo>
                    <a:cubicBezTo>
                      <a:pt x="94614" y="742950"/>
                      <a:pt x="180301" y="784027"/>
                      <a:pt x="221360" y="784027"/>
                    </a:cubicBezTo>
                    <a:cubicBezTo>
                      <a:pt x="305262" y="784027"/>
                      <a:pt x="371313" y="712589"/>
                      <a:pt x="371313" y="626864"/>
                    </a:cubicBezTo>
                    <a:cubicBezTo>
                      <a:pt x="371313" y="539353"/>
                      <a:pt x="305262" y="467916"/>
                      <a:pt x="221360" y="467916"/>
                    </a:cubicBezTo>
                    <a:cubicBezTo>
                      <a:pt x="180301" y="467916"/>
                      <a:pt x="94614" y="507206"/>
                      <a:pt x="94614" y="507206"/>
                    </a:cubicBezTo>
                    <a:cubicBezTo>
                      <a:pt x="82117" y="514350"/>
                      <a:pt x="69621" y="516136"/>
                      <a:pt x="58910" y="516136"/>
                    </a:cubicBezTo>
                    <a:cubicBezTo>
                      <a:pt x="26778" y="516136"/>
                      <a:pt x="3571" y="492919"/>
                      <a:pt x="0" y="451842"/>
                    </a:cubicBezTo>
                    <a:cubicBezTo>
                      <a:pt x="0" y="451842"/>
                      <a:pt x="0" y="451842"/>
                      <a:pt x="0" y="442913"/>
                    </a:cubicBezTo>
                    <a:cubicBezTo>
                      <a:pt x="0" y="442913"/>
                      <a:pt x="0" y="442913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 58"/>
              <p:cNvSpPr>
                <a:spLocks/>
              </p:cNvSpPr>
              <p:nvPr/>
            </p:nvSpPr>
            <p:spPr bwMode="auto">
              <a:xfrm>
                <a:off x="5653038" y="1933783"/>
                <a:ext cx="959208" cy="912940"/>
              </a:xfrm>
              <a:custGeom>
                <a:avLst/>
                <a:gdLst>
                  <a:gd name="connsiteX0" fmla="*/ 0 w 1349375"/>
                  <a:gd name="connsiteY0" fmla="*/ 0 h 1284288"/>
                  <a:gd name="connsiteX1" fmla="*/ 82214 w 1349375"/>
                  <a:gd name="connsiteY1" fmla="*/ 0 h 1284288"/>
                  <a:gd name="connsiteX2" fmla="*/ 260939 w 1349375"/>
                  <a:gd name="connsiteY2" fmla="*/ 0 h 1284288"/>
                  <a:gd name="connsiteX3" fmla="*/ 260939 w 1349375"/>
                  <a:gd name="connsiteY3" fmla="*/ 932 h 1284288"/>
                  <a:gd name="connsiteX4" fmla="*/ 260939 w 1349375"/>
                  <a:gd name="connsiteY4" fmla="*/ 1587 h 1284288"/>
                  <a:gd name="connsiteX5" fmla="*/ 262726 w 1349375"/>
                  <a:gd name="connsiteY5" fmla="*/ 1587 h 1284288"/>
                  <a:gd name="connsiteX6" fmla="*/ 262726 w 1349375"/>
                  <a:gd name="connsiteY6" fmla="*/ 0 h 1284288"/>
                  <a:gd name="connsiteX7" fmla="*/ 466473 w 1349375"/>
                  <a:gd name="connsiteY7" fmla="*/ 0 h 1284288"/>
                  <a:gd name="connsiteX8" fmla="*/ 475409 w 1349375"/>
                  <a:gd name="connsiteY8" fmla="*/ 0 h 1284288"/>
                  <a:gd name="connsiteX9" fmla="*/ 477196 w 1349375"/>
                  <a:gd name="connsiteY9" fmla="*/ 0 h 1284288"/>
                  <a:gd name="connsiteX10" fmla="*/ 478984 w 1349375"/>
                  <a:gd name="connsiteY10" fmla="*/ 0 h 1284288"/>
                  <a:gd name="connsiteX11" fmla="*/ 511206 w 1349375"/>
                  <a:gd name="connsiteY11" fmla="*/ 0 h 1284288"/>
                  <a:gd name="connsiteX12" fmla="*/ 850732 w 1349375"/>
                  <a:gd name="connsiteY12" fmla="*/ 0 h 1284288"/>
                  <a:gd name="connsiteX13" fmla="*/ 1052691 w 1349375"/>
                  <a:gd name="connsiteY13" fmla="*/ 0 h 1284288"/>
                  <a:gd name="connsiteX14" fmla="*/ 1247502 w 1349375"/>
                  <a:gd name="connsiteY14" fmla="*/ 0 h 1284288"/>
                  <a:gd name="connsiteX15" fmla="*/ 1349375 w 1349375"/>
                  <a:gd name="connsiteY15" fmla="*/ 0 h 1284288"/>
                  <a:gd name="connsiteX16" fmla="*/ 1349375 w 1349375"/>
                  <a:gd name="connsiteY16" fmla="*/ 476919 h 1284288"/>
                  <a:gd name="connsiteX17" fmla="*/ 1347588 w 1349375"/>
                  <a:gd name="connsiteY17" fmla="*/ 487637 h 1284288"/>
                  <a:gd name="connsiteX18" fmla="*/ 1290396 w 1349375"/>
                  <a:gd name="connsiteY18" fmla="*/ 548368 h 1284288"/>
                  <a:gd name="connsiteX19" fmla="*/ 1256438 w 1349375"/>
                  <a:gd name="connsiteY19" fmla="*/ 539437 h 1284288"/>
                  <a:gd name="connsiteX20" fmla="*/ 1129543 w 1349375"/>
                  <a:gd name="connsiteY20" fmla="*/ 500140 h 1284288"/>
                  <a:gd name="connsiteX21" fmla="*/ 981201 w 1349375"/>
                  <a:gd name="connsiteY21" fmla="*/ 657327 h 1284288"/>
                  <a:gd name="connsiteX22" fmla="*/ 1129543 w 1349375"/>
                  <a:gd name="connsiteY22" fmla="*/ 816300 h 1284288"/>
                  <a:gd name="connsiteX23" fmla="*/ 1256438 w 1349375"/>
                  <a:gd name="connsiteY23" fmla="*/ 775217 h 1284288"/>
                  <a:gd name="connsiteX24" fmla="*/ 1290396 w 1349375"/>
                  <a:gd name="connsiteY24" fmla="*/ 768072 h 1284288"/>
                  <a:gd name="connsiteX25" fmla="*/ 1349375 w 1349375"/>
                  <a:gd name="connsiteY25" fmla="*/ 832376 h 1284288"/>
                  <a:gd name="connsiteX26" fmla="*/ 1349375 w 1349375"/>
                  <a:gd name="connsiteY26" fmla="*/ 841307 h 1284288"/>
                  <a:gd name="connsiteX27" fmla="*/ 1349375 w 1349375"/>
                  <a:gd name="connsiteY27" fmla="*/ 1284288 h 1284288"/>
                  <a:gd name="connsiteX28" fmla="*/ 1260013 w 1349375"/>
                  <a:gd name="connsiteY28" fmla="*/ 1284288 h 1284288"/>
                  <a:gd name="connsiteX29" fmla="*/ 847158 w 1349375"/>
                  <a:gd name="connsiteY29" fmla="*/ 1284288 h 1284288"/>
                  <a:gd name="connsiteX30" fmla="*/ 840008 w 1349375"/>
                  <a:gd name="connsiteY30" fmla="*/ 1284288 h 1284288"/>
                  <a:gd name="connsiteX31" fmla="*/ 838221 w 1349375"/>
                  <a:gd name="connsiteY31" fmla="*/ 1284288 h 1284288"/>
                  <a:gd name="connsiteX32" fmla="*/ 781029 w 1349375"/>
                  <a:gd name="connsiteY32" fmla="*/ 1196764 h 1284288"/>
                  <a:gd name="connsiteX33" fmla="*/ 822136 w 1349375"/>
                  <a:gd name="connsiteY33" fmla="*/ 1075301 h 1284288"/>
                  <a:gd name="connsiteX34" fmla="*/ 657709 w 1349375"/>
                  <a:gd name="connsiteY34" fmla="*/ 935976 h 1284288"/>
                  <a:gd name="connsiteX35" fmla="*/ 491494 w 1349375"/>
                  <a:gd name="connsiteY35" fmla="*/ 1075301 h 1284288"/>
                  <a:gd name="connsiteX36" fmla="*/ 534388 w 1349375"/>
                  <a:gd name="connsiteY36" fmla="*/ 1196764 h 1284288"/>
                  <a:gd name="connsiteX37" fmla="*/ 477196 w 1349375"/>
                  <a:gd name="connsiteY37" fmla="*/ 1284288 h 1284288"/>
                  <a:gd name="connsiteX38" fmla="*/ 473622 w 1349375"/>
                  <a:gd name="connsiteY38" fmla="*/ 1284288 h 1284288"/>
                  <a:gd name="connsiteX39" fmla="*/ 464686 w 1349375"/>
                  <a:gd name="connsiteY39" fmla="*/ 1284288 h 1284288"/>
                  <a:gd name="connsiteX40" fmla="*/ 294897 w 1349375"/>
                  <a:gd name="connsiteY40" fmla="*/ 1284288 h 1284288"/>
                  <a:gd name="connsiteX41" fmla="*/ 0 w 1349375"/>
                  <a:gd name="connsiteY41" fmla="*/ 1284288 h 1284288"/>
                  <a:gd name="connsiteX42" fmla="*/ 0 w 1349375"/>
                  <a:gd name="connsiteY42" fmla="*/ 841307 h 1284288"/>
                  <a:gd name="connsiteX43" fmla="*/ 0 w 1349375"/>
                  <a:gd name="connsiteY43" fmla="*/ 832376 h 1284288"/>
                  <a:gd name="connsiteX44" fmla="*/ 58980 w 1349375"/>
                  <a:gd name="connsiteY44" fmla="*/ 768072 h 1284288"/>
                  <a:gd name="connsiteX45" fmla="*/ 92937 w 1349375"/>
                  <a:gd name="connsiteY45" fmla="*/ 777003 h 1284288"/>
                  <a:gd name="connsiteX46" fmla="*/ 219832 w 1349375"/>
                  <a:gd name="connsiteY46" fmla="*/ 816300 h 1284288"/>
                  <a:gd name="connsiteX47" fmla="*/ 366387 w 1349375"/>
                  <a:gd name="connsiteY47" fmla="*/ 659113 h 1284288"/>
                  <a:gd name="connsiteX48" fmla="*/ 219832 w 1349375"/>
                  <a:gd name="connsiteY48" fmla="*/ 501926 h 1284288"/>
                  <a:gd name="connsiteX49" fmla="*/ 92937 w 1349375"/>
                  <a:gd name="connsiteY49" fmla="*/ 541223 h 1284288"/>
                  <a:gd name="connsiteX50" fmla="*/ 58980 w 1349375"/>
                  <a:gd name="connsiteY50" fmla="*/ 548368 h 1284288"/>
                  <a:gd name="connsiteX51" fmla="*/ 0 w 1349375"/>
                  <a:gd name="connsiteY51" fmla="*/ 487637 h 1284288"/>
                  <a:gd name="connsiteX52" fmla="*/ 0 w 1349375"/>
                  <a:gd name="connsiteY52" fmla="*/ 484064 h 1284288"/>
                  <a:gd name="connsiteX53" fmla="*/ 0 w 1349375"/>
                  <a:gd name="connsiteY53" fmla="*/ 480492 h 1284288"/>
                  <a:gd name="connsiteX54" fmla="*/ 0 w 1349375"/>
                  <a:gd name="connsiteY54" fmla="*/ 476919 h 1284288"/>
                  <a:gd name="connsiteX55" fmla="*/ 0 w 1349375"/>
                  <a:gd name="connsiteY55" fmla="*/ 0 h 128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49375" h="1284288">
                    <a:moveTo>
                      <a:pt x="0" y="0"/>
                    </a:moveTo>
                    <a:cubicBezTo>
                      <a:pt x="0" y="0"/>
                      <a:pt x="51831" y="0"/>
                      <a:pt x="82214" y="0"/>
                    </a:cubicBezTo>
                    <a:cubicBezTo>
                      <a:pt x="82214" y="0"/>
                      <a:pt x="82214" y="0"/>
                      <a:pt x="260939" y="0"/>
                    </a:cubicBezTo>
                    <a:cubicBezTo>
                      <a:pt x="260939" y="0"/>
                      <a:pt x="260939" y="0"/>
                      <a:pt x="260939" y="932"/>
                    </a:cubicBezTo>
                    <a:lnTo>
                      <a:pt x="260939" y="1587"/>
                    </a:lnTo>
                    <a:lnTo>
                      <a:pt x="262726" y="1587"/>
                    </a:lnTo>
                    <a:lnTo>
                      <a:pt x="262726" y="0"/>
                    </a:lnTo>
                    <a:cubicBezTo>
                      <a:pt x="262726" y="0"/>
                      <a:pt x="262726" y="0"/>
                      <a:pt x="466473" y="0"/>
                    </a:cubicBezTo>
                    <a:cubicBezTo>
                      <a:pt x="466473" y="0"/>
                      <a:pt x="470047" y="0"/>
                      <a:pt x="475409" y="0"/>
                    </a:cubicBezTo>
                    <a:lnTo>
                      <a:pt x="477196" y="0"/>
                    </a:lnTo>
                    <a:cubicBezTo>
                      <a:pt x="478984" y="0"/>
                      <a:pt x="478984" y="0"/>
                      <a:pt x="478984" y="0"/>
                    </a:cubicBezTo>
                    <a:lnTo>
                      <a:pt x="511206" y="0"/>
                    </a:lnTo>
                    <a:cubicBezTo>
                      <a:pt x="612637" y="0"/>
                      <a:pt x="850732" y="0"/>
                      <a:pt x="850732" y="0"/>
                    </a:cubicBezTo>
                    <a:cubicBezTo>
                      <a:pt x="850732" y="0"/>
                      <a:pt x="850732" y="0"/>
                      <a:pt x="1052691" y="0"/>
                    </a:cubicBezTo>
                    <a:cubicBezTo>
                      <a:pt x="1052691" y="0"/>
                      <a:pt x="1052691" y="0"/>
                      <a:pt x="1247502" y="0"/>
                    </a:cubicBezTo>
                    <a:cubicBezTo>
                      <a:pt x="1254651" y="0"/>
                      <a:pt x="1342226" y="0"/>
                      <a:pt x="1349375" y="0"/>
                    </a:cubicBezTo>
                    <a:cubicBezTo>
                      <a:pt x="1349375" y="0"/>
                      <a:pt x="1349375" y="0"/>
                      <a:pt x="1349375" y="476919"/>
                    </a:cubicBezTo>
                    <a:cubicBezTo>
                      <a:pt x="1349375" y="480492"/>
                      <a:pt x="1347588" y="485850"/>
                      <a:pt x="1347588" y="487637"/>
                    </a:cubicBezTo>
                    <a:cubicBezTo>
                      <a:pt x="1344013" y="525147"/>
                      <a:pt x="1320779" y="548368"/>
                      <a:pt x="1290396" y="548368"/>
                    </a:cubicBezTo>
                    <a:cubicBezTo>
                      <a:pt x="1279672" y="548368"/>
                      <a:pt x="1267162" y="546582"/>
                      <a:pt x="1256438" y="539437"/>
                    </a:cubicBezTo>
                    <a:cubicBezTo>
                      <a:pt x="1256438" y="539437"/>
                      <a:pt x="1170650" y="500140"/>
                      <a:pt x="1129543" y="500140"/>
                    </a:cubicBezTo>
                    <a:cubicBezTo>
                      <a:pt x="1047330" y="500140"/>
                      <a:pt x="981201" y="571589"/>
                      <a:pt x="981201" y="657327"/>
                    </a:cubicBezTo>
                    <a:cubicBezTo>
                      <a:pt x="981201" y="744851"/>
                      <a:pt x="1047330" y="816300"/>
                      <a:pt x="1129543" y="816300"/>
                    </a:cubicBezTo>
                    <a:cubicBezTo>
                      <a:pt x="1170650" y="816300"/>
                      <a:pt x="1256438" y="775217"/>
                      <a:pt x="1256438" y="775217"/>
                    </a:cubicBezTo>
                    <a:cubicBezTo>
                      <a:pt x="1267162" y="769858"/>
                      <a:pt x="1279672" y="768072"/>
                      <a:pt x="1290396" y="768072"/>
                    </a:cubicBezTo>
                    <a:cubicBezTo>
                      <a:pt x="1322566" y="768072"/>
                      <a:pt x="1345801" y="791293"/>
                      <a:pt x="1349375" y="832376"/>
                    </a:cubicBezTo>
                    <a:cubicBezTo>
                      <a:pt x="1349375" y="832376"/>
                      <a:pt x="1349375" y="832376"/>
                      <a:pt x="1349375" y="841307"/>
                    </a:cubicBezTo>
                    <a:cubicBezTo>
                      <a:pt x="1349375" y="841307"/>
                      <a:pt x="1349375" y="841307"/>
                      <a:pt x="1349375" y="1284288"/>
                    </a:cubicBezTo>
                    <a:cubicBezTo>
                      <a:pt x="1349375" y="1284288"/>
                      <a:pt x="1349375" y="1284288"/>
                      <a:pt x="1260013" y="1284288"/>
                    </a:cubicBezTo>
                    <a:cubicBezTo>
                      <a:pt x="1260013" y="1284288"/>
                      <a:pt x="1260013" y="1284288"/>
                      <a:pt x="847158" y="1284288"/>
                    </a:cubicBezTo>
                    <a:lnTo>
                      <a:pt x="840008" y="1284288"/>
                    </a:lnTo>
                    <a:cubicBezTo>
                      <a:pt x="838221" y="1284288"/>
                      <a:pt x="838221" y="1284288"/>
                      <a:pt x="838221" y="1284288"/>
                    </a:cubicBezTo>
                    <a:cubicBezTo>
                      <a:pt x="782816" y="1280716"/>
                      <a:pt x="757795" y="1241419"/>
                      <a:pt x="781029" y="1196764"/>
                    </a:cubicBezTo>
                    <a:cubicBezTo>
                      <a:pt x="781029" y="1196764"/>
                      <a:pt x="822136" y="1116384"/>
                      <a:pt x="822136" y="1075301"/>
                    </a:cubicBezTo>
                    <a:cubicBezTo>
                      <a:pt x="822136" y="998494"/>
                      <a:pt x="748859" y="935976"/>
                      <a:pt x="657709" y="935976"/>
                    </a:cubicBezTo>
                    <a:cubicBezTo>
                      <a:pt x="566559" y="935976"/>
                      <a:pt x="491494" y="998494"/>
                      <a:pt x="491494" y="1075301"/>
                    </a:cubicBezTo>
                    <a:cubicBezTo>
                      <a:pt x="491494" y="1116384"/>
                      <a:pt x="534388" y="1196764"/>
                      <a:pt x="534388" y="1196764"/>
                    </a:cubicBezTo>
                    <a:cubicBezTo>
                      <a:pt x="557623" y="1243205"/>
                      <a:pt x="530814" y="1280716"/>
                      <a:pt x="477196" y="1284288"/>
                    </a:cubicBezTo>
                    <a:cubicBezTo>
                      <a:pt x="475409" y="1284288"/>
                      <a:pt x="473622" y="1284288"/>
                      <a:pt x="473622" y="1284288"/>
                    </a:cubicBezTo>
                    <a:cubicBezTo>
                      <a:pt x="473622" y="1284288"/>
                      <a:pt x="473622" y="1284288"/>
                      <a:pt x="464686" y="1284288"/>
                    </a:cubicBezTo>
                    <a:cubicBezTo>
                      <a:pt x="464686" y="1284288"/>
                      <a:pt x="464686" y="1284288"/>
                      <a:pt x="294897" y="1284288"/>
                    </a:cubicBezTo>
                    <a:cubicBezTo>
                      <a:pt x="294897" y="1284288"/>
                      <a:pt x="294897" y="1284288"/>
                      <a:pt x="0" y="1284288"/>
                    </a:cubicBezTo>
                    <a:cubicBezTo>
                      <a:pt x="0" y="1284288"/>
                      <a:pt x="0" y="1284288"/>
                      <a:pt x="0" y="841307"/>
                    </a:cubicBezTo>
                    <a:cubicBezTo>
                      <a:pt x="0" y="841307"/>
                      <a:pt x="0" y="841307"/>
                      <a:pt x="0" y="832376"/>
                    </a:cubicBezTo>
                    <a:cubicBezTo>
                      <a:pt x="3575" y="791293"/>
                      <a:pt x="26809" y="768072"/>
                      <a:pt x="58980" y="768072"/>
                    </a:cubicBezTo>
                    <a:cubicBezTo>
                      <a:pt x="69703" y="768072"/>
                      <a:pt x="80427" y="769858"/>
                      <a:pt x="92937" y="777003"/>
                    </a:cubicBezTo>
                    <a:cubicBezTo>
                      <a:pt x="92937" y="777003"/>
                      <a:pt x="176938" y="816300"/>
                      <a:pt x="219832" y="816300"/>
                    </a:cubicBezTo>
                    <a:cubicBezTo>
                      <a:pt x="302046" y="816300"/>
                      <a:pt x="366387" y="744851"/>
                      <a:pt x="366387" y="659113"/>
                    </a:cubicBezTo>
                    <a:cubicBezTo>
                      <a:pt x="366387" y="571589"/>
                      <a:pt x="302046" y="501926"/>
                      <a:pt x="219832" y="501926"/>
                    </a:cubicBezTo>
                    <a:cubicBezTo>
                      <a:pt x="176938" y="501926"/>
                      <a:pt x="92937" y="541223"/>
                      <a:pt x="92937" y="541223"/>
                    </a:cubicBezTo>
                    <a:cubicBezTo>
                      <a:pt x="80427" y="546582"/>
                      <a:pt x="69703" y="548368"/>
                      <a:pt x="58980" y="548368"/>
                    </a:cubicBezTo>
                    <a:cubicBezTo>
                      <a:pt x="26809" y="548368"/>
                      <a:pt x="3575" y="525147"/>
                      <a:pt x="0" y="487637"/>
                    </a:cubicBezTo>
                    <a:cubicBezTo>
                      <a:pt x="0" y="485850"/>
                      <a:pt x="0" y="485850"/>
                      <a:pt x="0" y="484064"/>
                    </a:cubicBezTo>
                    <a:cubicBezTo>
                      <a:pt x="0" y="484064"/>
                      <a:pt x="0" y="482278"/>
                      <a:pt x="0" y="480492"/>
                    </a:cubicBezTo>
                    <a:cubicBezTo>
                      <a:pt x="0" y="478705"/>
                      <a:pt x="0" y="476919"/>
                      <a:pt x="0" y="476919"/>
                    </a:cubicBezTo>
                    <a:cubicBezTo>
                      <a:pt x="0" y="476919"/>
                      <a:pt x="0" y="47691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47"/>
              <p:cNvSpPr>
                <a:spLocks/>
              </p:cNvSpPr>
              <p:nvPr/>
            </p:nvSpPr>
            <p:spPr bwMode="auto">
              <a:xfrm>
                <a:off x="6727351" y="4630849"/>
                <a:ext cx="1165719" cy="914069"/>
              </a:xfrm>
              <a:custGeom>
                <a:avLst/>
                <a:gdLst>
                  <a:gd name="T0" fmla="*/ 661 w 918"/>
                  <a:gd name="T1" fmla="*/ 0 h 720"/>
                  <a:gd name="T2" fmla="*/ 631 w 918"/>
                  <a:gd name="T3" fmla="*/ 49 h 720"/>
                  <a:gd name="T4" fmla="*/ 653 w 918"/>
                  <a:gd name="T5" fmla="*/ 117 h 720"/>
                  <a:gd name="T6" fmla="*/ 565 w 918"/>
                  <a:gd name="T7" fmla="*/ 196 h 720"/>
                  <a:gd name="T8" fmla="*/ 477 w 918"/>
                  <a:gd name="T9" fmla="*/ 117 h 720"/>
                  <a:gd name="T10" fmla="*/ 499 w 918"/>
                  <a:gd name="T11" fmla="*/ 49 h 720"/>
                  <a:gd name="T12" fmla="*/ 469 w 918"/>
                  <a:gd name="T13" fmla="*/ 0 h 720"/>
                  <a:gd name="T14" fmla="*/ 467 w 918"/>
                  <a:gd name="T15" fmla="*/ 0 h 720"/>
                  <a:gd name="T16" fmla="*/ 469 w 918"/>
                  <a:gd name="T17" fmla="*/ 0 h 720"/>
                  <a:gd name="T18" fmla="*/ 468 w 918"/>
                  <a:gd name="T19" fmla="*/ 0 h 720"/>
                  <a:gd name="T20" fmla="*/ 470 w 918"/>
                  <a:gd name="T21" fmla="*/ 0 h 720"/>
                  <a:gd name="T22" fmla="*/ 463 w 918"/>
                  <a:gd name="T23" fmla="*/ 0 h 720"/>
                  <a:gd name="T24" fmla="*/ 243 w 918"/>
                  <a:gd name="T25" fmla="*/ 0 h 720"/>
                  <a:gd name="T26" fmla="*/ 243 w 918"/>
                  <a:gd name="T27" fmla="*/ 0 h 720"/>
                  <a:gd name="T28" fmla="*/ 196 w 918"/>
                  <a:gd name="T29" fmla="*/ 0 h 720"/>
                  <a:gd name="T30" fmla="*/ 196 w 918"/>
                  <a:gd name="T31" fmla="*/ 248 h 720"/>
                  <a:gd name="T32" fmla="*/ 196 w 918"/>
                  <a:gd name="T33" fmla="*/ 253 h 720"/>
                  <a:gd name="T34" fmla="*/ 196 w 918"/>
                  <a:gd name="T35" fmla="*/ 253 h 720"/>
                  <a:gd name="T36" fmla="*/ 165 w 918"/>
                  <a:gd name="T37" fmla="*/ 289 h 720"/>
                  <a:gd name="T38" fmla="*/ 146 w 918"/>
                  <a:gd name="T39" fmla="*/ 285 h 720"/>
                  <a:gd name="T40" fmla="*/ 79 w 918"/>
                  <a:gd name="T41" fmla="*/ 263 h 720"/>
                  <a:gd name="T42" fmla="*/ 0 w 918"/>
                  <a:gd name="T43" fmla="*/ 351 h 720"/>
                  <a:gd name="T44" fmla="*/ 79 w 918"/>
                  <a:gd name="T45" fmla="*/ 439 h 720"/>
                  <a:gd name="T46" fmla="*/ 146 w 918"/>
                  <a:gd name="T47" fmla="*/ 417 h 720"/>
                  <a:gd name="T48" fmla="*/ 165 w 918"/>
                  <a:gd name="T49" fmla="*/ 412 h 720"/>
                  <a:gd name="T50" fmla="*/ 196 w 918"/>
                  <a:gd name="T51" fmla="*/ 446 h 720"/>
                  <a:gd name="T52" fmla="*/ 196 w 918"/>
                  <a:gd name="T53" fmla="*/ 446 h 720"/>
                  <a:gd name="T54" fmla="*/ 196 w 918"/>
                  <a:gd name="T55" fmla="*/ 448 h 720"/>
                  <a:gd name="T56" fmla="*/ 196 w 918"/>
                  <a:gd name="T57" fmla="*/ 446 h 720"/>
                  <a:gd name="T58" fmla="*/ 196 w 918"/>
                  <a:gd name="T59" fmla="*/ 446 h 720"/>
                  <a:gd name="T60" fmla="*/ 196 w 918"/>
                  <a:gd name="T61" fmla="*/ 446 h 720"/>
                  <a:gd name="T62" fmla="*/ 196 w 918"/>
                  <a:gd name="T63" fmla="*/ 453 h 720"/>
                  <a:gd name="T64" fmla="*/ 196 w 918"/>
                  <a:gd name="T65" fmla="*/ 720 h 720"/>
                  <a:gd name="T66" fmla="*/ 250 w 918"/>
                  <a:gd name="T67" fmla="*/ 719 h 720"/>
                  <a:gd name="T68" fmla="*/ 354 w 918"/>
                  <a:gd name="T69" fmla="*/ 719 h 720"/>
                  <a:gd name="T70" fmla="*/ 354 w 918"/>
                  <a:gd name="T71" fmla="*/ 719 h 720"/>
                  <a:gd name="T72" fmla="*/ 462 w 918"/>
                  <a:gd name="T73" fmla="*/ 719 h 720"/>
                  <a:gd name="T74" fmla="*/ 661 w 918"/>
                  <a:gd name="T75" fmla="*/ 719 h 720"/>
                  <a:gd name="T76" fmla="*/ 661 w 918"/>
                  <a:gd name="T77" fmla="*/ 719 h 720"/>
                  <a:gd name="T78" fmla="*/ 661 w 918"/>
                  <a:gd name="T79" fmla="*/ 719 h 720"/>
                  <a:gd name="T80" fmla="*/ 667 w 918"/>
                  <a:gd name="T81" fmla="*/ 719 h 720"/>
                  <a:gd name="T82" fmla="*/ 872 w 918"/>
                  <a:gd name="T83" fmla="*/ 719 h 720"/>
                  <a:gd name="T84" fmla="*/ 916 w 918"/>
                  <a:gd name="T85" fmla="*/ 719 h 720"/>
                  <a:gd name="T86" fmla="*/ 916 w 918"/>
                  <a:gd name="T87" fmla="*/ 452 h 720"/>
                  <a:gd name="T88" fmla="*/ 916 w 918"/>
                  <a:gd name="T89" fmla="*/ 448 h 720"/>
                  <a:gd name="T90" fmla="*/ 916 w 918"/>
                  <a:gd name="T91" fmla="*/ 448 h 720"/>
                  <a:gd name="T92" fmla="*/ 916 w 918"/>
                  <a:gd name="T93" fmla="*/ 248 h 720"/>
                  <a:gd name="T94" fmla="*/ 916 w 918"/>
                  <a:gd name="T95" fmla="*/ 0 h 720"/>
                  <a:gd name="T96" fmla="*/ 758 w 918"/>
                  <a:gd name="T97" fmla="*/ 0 h 720"/>
                  <a:gd name="T98" fmla="*/ 668 w 918"/>
                  <a:gd name="T99" fmla="*/ 0 h 720"/>
                  <a:gd name="T100" fmla="*/ 663 w 918"/>
                  <a:gd name="T101" fmla="*/ 0 h 720"/>
                  <a:gd name="T102" fmla="*/ 661 w 918"/>
                  <a:gd name="T10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18" h="720">
                    <a:moveTo>
                      <a:pt x="661" y="0"/>
                    </a:moveTo>
                    <a:cubicBezTo>
                      <a:pt x="632" y="2"/>
                      <a:pt x="618" y="24"/>
                      <a:pt x="631" y="49"/>
                    </a:cubicBezTo>
                    <a:cubicBezTo>
                      <a:pt x="631" y="49"/>
                      <a:pt x="653" y="94"/>
                      <a:pt x="653" y="117"/>
                    </a:cubicBezTo>
                    <a:cubicBezTo>
                      <a:pt x="653" y="160"/>
                      <a:pt x="613" y="196"/>
                      <a:pt x="565" y="196"/>
                    </a:cubicBezTo>
                    <a:cubicBezTo>
                      <a:pt x="516" y="196"/>
                      <a:pt x="477" y="160"/>
                      <a:pt x="477" y="117"/>
                    </a:cubicBezTo>
                    <a:cubicBezTo>
                      <a:pt x="477" y="94"/>
                      <a:pt x="499" y="49"/>
                      <a:pt x="499" y="49"/>
                    </a:cubicBezTo>
                    <a:cubicBezTo>
                      <a:pt x="511" y="24"/>
                      <a:pt x="498" y="2"/>
                      <a:pt x="469" y="0"/>
                    </a:cubicBezTo>
                    <a:cubicBezTo>
                      <a:pt x="468" y="0"/>
                      <a:pt x="468" y="0"/>
                      <a:pt x="467" y="0"/>
                    </a:cubicBezTo>
                    <a:cubicBezTo>
                      <a:pt x="468" y="0"/>
                      <a:pt x="469" y="0"/>
                      <a:pt x="469" y="0"/>
                    </a:cubicBezTo>
                    <a:cubicBezTo>
                      <a:pt x="469" y="0"/>
                      <a:pt x="469" y="0"/>
                      <a:pt x="468" y="0"/>
                    </a:cubicBezTo>
                    <a:cubicBezTo>
                      <a:pt x="469" y="0"/>
                      <a:pt x="470" y="0"/>
                      <a:pt x="470" y="0"/>
                    </a:cubicBezTo>
                    <a:cubicBezTo>
                      <a:pt x="469" y="0"/>
                      <a:pt x="467" y="0"/>
                      <a:pt x="46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248"/>
                      <a:pt x="196" y="248"/>
                      <a:pt x="196" y="248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6" y="253"/>
                      <a:pt x="196" y="253"/>
                      <a:pt x="196" y="253"/>
                    </a:cubicBezTo>
                    <a:cubicBezTo>
                      <a:pt x="194" y="276"/>
                      <a:pt x="182" y="289"/>
                      <a:pt x="165" y="289"/>
                    </a:cubicBezTo>
                    <a:cubicBezTo>
                      <a:pt x="159" y="289"/>
                      <a:pt x="153" y="288"/>
                      <a:pt x="146" y="285"/>
                    </a:cubicBezTo>
                    <a:cubicBezTo>
                      <a:pt x="146" y="285"/>
                      <a:pt x="101" y="263"/>
                      <a:pt x="79" y="263"/>
                    </a:cubicBezTo>
                    <a:cubicBezTo>
                      <a:pt x="35" y="263"/>
                      <a:pt x="0" y="302"/>
                      <a:pt x="0" y="351"/>
                    </a:cubicBezTo>
                    <a:cubicBezTo>
                      <a:pt x="0" y="399"/>
                      <a:pt x="35" y="439"/>
                      <a:pt x="79" y="439"/>
                    </a:cubicBezTo>
                    <a:cubicBezTo>
                      <a:pt x="101" y="439"/>
                      <a:pt x="146" y="417"/>
                      <a:pt x="146" y="417"/>
                    </a:cubicBezTo>
                    <a:cubicBezTo>
                      <a:pt x="153" y="413"/>
                      <a:pt x="159" y="412"/>
                      <a:pt x="165" y="412"/>
                    </a:cubicBezTo>
                    <a:cubicBezTo>
                      <a:pt x="181" y="412"/>
                      <a:pt x="193" y="425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7"/>
                      <a:pt x="196" y="447"/>
                      <a:pt x="196" y="448"/>
                    </a:cubicBezTo>
                    <a:cubicBezTo>
                      <a:pt x="196" y="447"/>
                      <a:pt x="196" y="447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6"/>
                      <a:pt x="196" y="446"/>
                      <a:pt x="196" y="446"/>
                    </a:cubicBezTo>
                    <a:cubicBezTo>
                      <a:pt x="196" y="448"/>
                      <a:pt x="196" y="450"/>
                      <a:pt x="196" y="453"/>
                    </a:cubicBezTo>
                    <a:cubicBezTo>
                      <a:pt x="196" y="720"/>
                      <a:pt x="196" y="720"/>
                      <a:pt x="196" y="720"/>
                    </a:cubicBezTo>
                    <a:cubicBezTo>
                      <a:pt x="200" y="720"/>
                      <a:pt x="246" y="719"/>
                      <a:pt x="250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354" y="719"/>
                      <a:pt x="354" y="719"/>
                      <a:pt x="354" y="719"/>
                    </a:cubicBezTo>
                    <a:cubicBezTo>
                      <a:pt x="462" y="719"/>
                      <a:pt x="462" y="719"/>
                      <a:pt x="462" y="719"/>
                    </a:cubicBezTo>
                    <a:cubicBezTo>
                      <a:pt x="462" y="719"/>
                      <a:pt x="628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1" y="719"/>
                      <a:pt x="661" y="719"/>
                      <a:pt x="661" y="719"/>
                    </a:cubicBezTo>
                    <a:cubicBezTo>
                      <a:pt x="664" y="719"/>
                      <a:pt x="666" y="719"/>
                      <a:pt x="667" y="719"/>
                    </a:cubicBezTo>
                    <a:cubicBezTo>
                      <a:pt x="872" y="719"/>
                      <a:pt x="872" y="719"/>
                      <a:pt x="872" y="719"/>
                    </a:cubicBezTo>
                    <a:cubicBezTo>
                      <a:pt x="888" y="719"/>
                      <a:pt x="916" y="719"/>
                      <a:pt x="916" y="719"/>
                    </a:cubicBezTo>
                    <a:cubicBezTo>
                      <a:pt x="916" y="452"/>
                      <a:pt x="916" y="452"/>
                      <a:pt x="916" y="452"/>
                    </a:cubicBezTo>
                    <a:cubicBezTo>
                      <a:pt x="916" y="450"/>
                      <a:pt x="915" y="448"/>
                      <a:pt x="916" y="448"/>
                    </a:cubicBezTo>
                    <a:cubicBezTo>
                      <a:pt x="916" y="448"/>
                      <a:pt x="916" y="448"/>
                      <a:pt x="916" y="448"/>
                    </a:cubicBezTo>
                    <a:cubicBezTo>
                      <a:pt x="918" y="418"/>
                      <a:pt x="916" y="248"/>
                      <a:pt x="916" y="248"/>
                    </a:cubicBezTo>
                    <a:cubicBezTo>
                      <a:pt x="916" y="0"/>
                      <a:pt x="916" y="0"/>
                      <a:pt x="916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668" y="0"/>
                      <a:pt x="668" y="0"/>
                      <a:pt x="668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62" y="0"/>
                      <a:pt x="662" y="0"/>
                      <a:pt x="661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4329332" y="4630849"/>
                <a:ext cx="1164591" cy="914069"/>
              </a:xfrm>
              <a:custGeom>
                <a:avLst/>
                <a:gdLst>
                  <a:gd name="T0" fmla="*/ 256 w 917"/>
                  <a:gd name="T1" fmla="*/ 0 h 720"/>
                  <a:gd name="T2" fmla="*/ 254 w 917"/>
                  <a:gd name="T3" fmla="*/ 0 h 720"/>
                  <a:gd name="T4" fmla="*/ 249 w 917"/>
                  <a:gd name="T5" fmla="*/ 0 h 720"/>
                  <a:gd name="T6" fmla="*/ 160 w 917"/>
                  <a:gd name="T7" fmla="*/ 0 h 720"/>
                  <a:gd name="T8" fmla="*/ 2 w 917"/>
                  <a:gd name="T9" fmla="*/ 0 h 720"/>
                  <a:gd name="T10" fmla="*/ 2 w 917"/>
                  <a:gd name="T11" fmla="*/ 248 h 720"/>
                  <a:gd name="T12" fmla="*/ 2 w 917"/>
                  <a:gd name="T13" fmla="*/ 448 h 720"/>
                  <a:gd name="T14" fmla="*/ 2 w 917"/>
                  <a:gd name="T15" fmla="*/ 448 h 720"/>
                  <a:gd name="T16" fmla="*/ 2 w 917"/>
                  <a:gd name="T17" fmla="*/ 452 h 720"/>
                  <a:gd name="T18" fmla="*/ 2 w 917"/>
                  <a:gd name="T19" fmla="*/ 719 h 720"/>
                  <a:gd name="T20" fmla="*/ 46 w 917"/>
                  <a:gd name="T21" fmla="*/ 719 h 720"/>
                  <a:gd name="T22" fmla="*/ 251 w 917"/>
                  <a:gd name="T23" fmla="*/ 719 h 720"/>
                  <a:gd name="T24" fmla="*/ 256 w 917"/>
                  <a:gd name="T25" fmla="*/ 719 h 720"/>
                  <a:gd name="T26" fmla="*/ 256 w 917"/>
                  <a:gd name="T27" fmla="*/ 719 h 720"/>
                  <a:gd name="T28" fmla="*/ 256 w 917"/>
                  <a:gd name="T29" fmla="*/ 719 h 720"/>
                  <a:gd name="T30" fmla="*/ 455 w 917"/>
                  <a:gd name="T31" fmla="*/ 719 h 720"/>
                  <a:gd name="T32" fmla="*/ 563 w 917"/>
                  <a:gd name="T33" fmla="*/ 719 h 720"/>
                  <a:gd name="T34" fmla="*/ 563 w 917"/>
                  <a:gd name="T35" fmla="*/ 719 h 720"/>
                  <a:gd name="T36" fmla="*/ 667 w 917"/>
                  <a:gd name="T37" fmla="*/ 719 h 720"/>
                  <a:gd name="T38" fmla="*/ 721 w 917"/>
                  <a:gd name="T39" fmla="*/ 720 h 720"/>
                  <a:gd name="T40" fmla="*/ 721 w 917"/>
                  <a:gd name="T41" fmla="*/ 453 h 720"/>
                  <a:gd name="T42" fmla="*/ 721 w 917"/>
                  <a:gd name="T43" fmla="*/ 446 h 720"/>
                  <a:gd name="T44" fmla="*/ 721 w 917"/>
                  <a:gd name="T45" fmla="*/ 446 h 720"/>
                  <a:gd name="T46" fmla="*/ 721 w 917"/>
                  <a:gd name="T47" fmla="*/ 446 h 720"/>
                  <a:gd name="T48" fmla="*/ 722 w 917"/>
                  <a:gd name="T49" fmla="*/ 448 h 720"/>
                  <a:gd name="T50" fmla="*/ 722 w 917"/>
                  <a:gd name="T51" fmla="*/ 446 h 720"/>
                  <a:gd name="T52" fmla="*/ 722 w 917"/>
                  <a:gd name="T53" fmla="*/ 446 h 720"/>
                  <a:gd name="T54" fmla="*/ 722 w 917"/>
                  <a:gd name="T55" fmla="*/ 446 h 720"/>
                  <a:gd name="T56" fmla="*/ 753 w 917"/>
                  <a:gd name="T57" fmla="*/ 412 h 720"/>
                  <a:gd name="T58" fmla="*/ 771 w 917"/>
                  <a:gd name="T59" fmla="*/ 417 h 720"/>
                  <a:gd name="T60" fmla="*/ 839 w 917"/>
                  <a:gd name="T61" fmla="*/ 439 h 720"/>
                  <a:gd name="T62" fmla="*/ 917 w 917"/>
                  <a:gd name="T63" fmla="*/ 351 h 720"/>
                  <a:gd name="T64" fmla="*/ 839 w 917"/>
                  <a:gd name="T65" fmla="*/ 263 h 720"/>
                  <a:gd name="T66" fmla="*/ 771 w 917"/>
                  <a:gd name="T67" fmla="*/ 285 h 720"/>
                  <a:gd name="T68" fmla="*/ 753 w 917"/>
                  <a:gd name="T69" fmla="*/ 289 h 720"/>
                  <a:gd name="T70" fmla="*/ 722 w 917"/>
                  <a:gd name="T71" fmla="*/ 253 h 720"/>
                  <a:gd name="T72" fmla="*/ 721 w 917"/>
                  <a:gd name="T73" fmla="*/ 253 h 720"/>
                  <a:gd name="T74" fmla="*/ 721 w 917"/>
                  <a:gd name="T75" fmla="*/ 248 h 720"/>
                  <a:gd name="T76" fmla="*/ 721 w 917"/>
                  <a:gd name="T77" fmla="*/ 0 h 720"/>
                  <a:gd name="T78" fmla="*/ 674 w 917"/>
                  <a:gd name="T79" fmla="*/ 0 h 720"/>
                  <a:gd name="T80" fmla="*/ 674 w 917"/>
                  <a:gd name="T81" fmla="*/ 0 h 720"/>
                  <a:gd name="T82" fmla="*/ 454 w 917"/>
                  <a:gd name="T83" fmla="*/ 0 h 720"/>
                  <a:gd name="T84" fmla="*/ 447 w 917"/>
                  <a:gd name="T85" fmla="*/ 0 h 720"/>
                  <a:gd name="T86" fmla="*/ 449 w 917"/>
                  <a:gd name="T87" fmla="*/ 0 h 720"/>
                  <a:gd name="T88" fmla="*/ 448 w 917"/>
                  <a:gd name="T89" fmla="*/ 0 h 720"/>
                  <a:gd name="T90" fmla="*/ 450 w 917"/>
                  <a:gd name="T91" fmla="*/ 0 h 720"/>
                  <a:gd name="T92" fmla="*/ 449 w 917"/>
                  <a:gd name="T93" fmla="*/ 0 h 720"/>
                  <a:gd name="T94" fmla="*/ 419 w 917"/>
                  <a:gd name="T95" fmla="*/ 49 h 720"/>
                  <a:gd name="T96" fmla="*/ 441 w 917"/>
                  <a:gd name="T97" fmla="*/ 117 h 720"/>
                  <a:gd name="T98" fmla="*/ 353 w 917"/>
                  <a:gd name="T99" fmla="*/ 196 h 720"/>
                  <a:gd name="T100" fmla="*/ 265 w 917"/>
                  <a:gd name="T101" fmla="*/ 117 h 720"/>
                  <a:gd name="T102" fmla="*/ 287 w 917"/>
                  <a:gd name="T103" fmla="*/ 49 h 720"/>
                  <a:gd name="T104" fmla="*/ 256 w 917"/>
                  <a:gd name="T105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7" h="720">
                    <a:moveTo>
                      <a:pt x="256" y="0"/>
                    </a:moveTo>
                    <a:cubicBezTo>
                      <a:pt x="255" y="0"/>
                      <a:pt x="255" y="0"/>
                      <a:pt x="254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8"/>
                      <a:pt x="0" y="418"/>
                      <a:pt x="2" y="448"/>
                    </a:cubicBezTo>
                    <a:cubicBezTo>
                      <a:pt x="2" y="448"/>
                      <a:pt x="2" y="448"/>
                      <a:pt x="2" y="448"/>
                    </a:cubicBezTo>
                    <a:cubicBezTo>
                      <a:pt x="2" y="448"/>
                      <a:pt x="2" y="450"/>
                      <a:pt x="2" y="452"/>
                    </a:cubicBezTo>
                    <a:cubicBezTo>
                      <a:pt x="2" y="719"/>
                      <a:pt x="2" y="719"/>
                      <a:pt x="2" y="719"/>
                    </a:cubicBezTo>
                    <a:cubicBezTo>
                      <a:pt x="2" y="719"/>
                      <a:pt x="30" y="719"/>
                      <a:pt x="46" y="719"/>
                    </a:cubicBezTo>
                    <a:cubicBezTo>
                      <a:pt x="251" y="719"/>
                      <a:pt x="251" y="719"/>
                      <a:pt x="251" y="719"/>
                    </a:cubicBezTo>
                    <a:cubicBezTo>
                      <a:pt x="251" y="719"/>
                      <a:pt x="253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56" y="719"/>
                      <a:pt x="256" y="719"/>
                      <a:pt x="256" y="719"/>
                    </a:cubicBezTo>
                    <a:cubicBezTo>
                      <a:pt x="290" y="719"/>
                      <a:pt x="455" y="719"/>
                      <a:pt x="455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563" y="719"/>
                      <a:pt x="563" y="719"/>
                      <a:pt x="563" y="719"/>
                    </a:cubicBezTo>
                    <a:cubicBezTo>
                      <a:pt x="667" y="719"/>
                      <a:pt x="667" y="719"/>
                      <a:pt x="667" y="719"/>
                    </a:cubicBezTo>
                    <a:cubicBezTo>
                      <a:pt x="671" y="719"/>
                      <a:pt x="718" y="720"/>
                      <a:pt x="721" y="720"/>
                    </a:cubicBezTo>
                    <a:cubicBezTo>
                      <a:pt x="721" y="453"/>
                      <a:pt x="721" y="453"/>
                      <a:pt x="721" y="453"/>
                    </a:cubicBezTo>
                    <a:cubicBezTo>
                      <a:pt x="721" y="450"/>
                      <a:pt x="721" y="448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6"/>
                      <a:pt x="721" y="446"/>
                      <a:pt x="721" y="446"/>
                    </a:cubicBezTo>
                    <a:cubicBezTo>
                      <a:pt x="721" y="447"/>
                      <a:pt x="721" y="447"/>
                      <a:pt x="722" y="448"/>
                    </a:cubicBezTo>
                    <a:cubicBezTo>
                      <a:pt x="722" y="447"/>
                      <a:pt x="722" y="447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2" y="446"/>
                      <a:pt x="722" y="446"/>
                      <a:pt x="722" y="446"/>
                    </a:cubicBezTo>
                    <a:cubicBezTo>
                      <a:pt x="724" y="425"/>
                      <a:pt x="736" y="412"/>
                      <a:pt x="753" y="412"/>
                    </a:cubicBezTo>
                    <a:cubicBezTo>
                      <a:pt x="758" y="412"/>
                      <a:pt x="765" y="413"/>
                      <a:pt x="771" y="417"/>
                    </a:cubicBezTo>
                    <a:cubicBezTo>
                      <a:pt x="771" y="417"/>
                      <a:pt x="816" y="439"/>
                      <a:pt x="839" y="439"/>
                    </a:cubicBezTo>
                    <a:cubicBezTo>
                      <a:pt x="882" y="439"/>
                      <a:pt x="917" y="399"/>
                      <a:pt x="917" y="351"/>
                    </a:cubicBezTo>
                    <a:cubicBezTo>
                      <a:pt x="917" y="302"/>
                      <a:pt x="882" y="263"/>
                      <a:pt x="839" y="263"/>
                    </a:cubicBezTo>
                    <a:cubicBezTo>
                      <a:pt x="816" y="263"/>
                      <a:pt x="771" y="285"/>
                      <a:pt x="771" y="285"/>
                    </a:cubicBezTo>
                    <a:cubicBezTo>
                      <a:pt x="765" y="288"/>
                      <a:pt x="758" y="289"/>
                      <a:pt x="753" y="289"/>
                    </a:cubicBezTo>
                    <a:cubicBezTo>
                      <a:pt x="736" y="289"/>
                      <a:pt x="723" y="276"/>
                      <a:pt x="722" y="253"/>
                    </a:cubicBezTo>
                    <a:cubicBezTo>
                      <a:pt x="721" y="253"/>
                      <a:pt x="721" y="253"/>
                      <a:pt x="721" y="253"/>
                    </a:cubicBezTo>
                    <a:cubicBezTo>
                      <a:pt x="721" y="248"/>
                      <a:pt x="721" y="248"/>
                      <a:pt x="721" y="248"/>
                    </a:cubicBezTo>
                    <a:cubicBezTo>
                      <a:pt x="721" y="0"/>
                      <a:pt x="721" y="0"/>
                      <a:pt x="721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51" y="0"/>
                      <a:pt x="449" y="0"/>
                      <a:pt x="447" y="0"/>
                    </a:cubicBezTo>
                    <a:cubicBezTo>
                      <a:pt x="448" y="0"/>
                      <a:pt x="448" y="0"/>
                      <a:pt x="449" y="0"/>
                    </a:cubicBezTo>
                    <a:cubicBezTo>
                      <a:pt x="449" y="0"/>
                      <a:pt x="448" y="0"/>
                      <a:pt x="448" y="0"/>
                    </a:cubicBezTo>
                    <a:cubicBezTo>
                      <a:pt x="449" y="0"/>
                      <a:pt x="449" y="0"/>
                      <a:pt x="450" y="0"/>
                    </a:cubicBezTo>
                    <a:cubicBezTo>
                      <a:pt x="450" y="0"/>
                      <a:pt x="449" y="0"/>
                      <a:pt x="449" y="0"/>
                    </a:cubicBezTo>
                    <a:cubicBezTo>
                      <a:pt x="420" y="2"/>
                      <a:pt x="406" y="24"/>
                      <a:pt x="419" y="49"/>
                    </a:cubicBezTo>
                    <a:cubicBezTo>
                      <a:pt x="419" y="49"/>
                      <a:pt x="441" y="94"/>
                      <a:pt x="441" y="117"/>
                    </a:cubicBezTo>
                    <a:cubicBezTo>
                      <a:pt x="441" y="160"/>
                      <a:pt x="401" y="196"/>
                      <a:pt x="353" y="196"/>
                    </a:cubicBezTo>
                    <a:cubicBezTo>
                      <a:pt x="304" y="196"/>
                      <a:pt x="265" y="160"/>
                      <a:pt x="265" y="117"/>
                    </a:cubicBezTo>
                    <a:cubicBezTo>
                      <a:pt x="265" y="94"/>
                      <a:pt x="287" y="49"/>
                      <a:pt x="287" y="49"/>
                    </a:cubicBezTo>
                    <a:cubicBezTo>
                      <a:pt x="299" y="24"/>
                      <a:pt x="286" y="2"/>
                      <a:pt x="25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AutoShape 124"/>
            <p:cNvSpPr>
              <a:spLocks noChangeAspect="1"/>
            </p:cNvSpPr>
            <p:nvPr/>
          </p:nvSpPr>
          <p:spPr bwMode="auto">
            <a:xfrm>
              <a:off x="4582257" y="2162537"/>
              <a:ext cx="413685" cy="330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013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5" name="AutoShape 84"/>
            <p:cNvSpPr>
              <a:spLocks noChangeAspect="1"/>
            </p:cNvSpPr>
            <p:nvPr/>
          </p:nvSpPr>
          <p:spPr bwMode="auto">
            <a:xfrm>
              <a:off x="7260165" y="4985541"/>
              <a:ext cx="332105" cy="3335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013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6" name="Freeform 16"/>
            <p:cNvSpPr>
              <a:spLocks noChangeAspect="1" noChangeArrowheads="1"/>
            </p:cNvSpPr>
            <p:nvPr/>
          </p:nvSpPr>
          <p:spPr bwMode="auto">
            <a:xfrm>
              <a:off x="5976105" y="2095116"/>
              <a:ext cx="261548" cy="41086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  <p:sp>
          <p:nvSpPr>
            <p:cNvPr id="17" name="AutoShape 123"/>
            <p:cNvSpPr>
              <a:spLocks noChangeAspect="1"/>
            </p:cNvSpPr>
            <p:nvPr/>
          </p:nvSpPr>
          <p:spPr bwMode="auto">
            <a:xfrm>
              <a:off x="5940208" y="3368680"/>
              <a:ext cx="367003" cy="4038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Freeform 74"/>
            <p:cNvSpPr>
              <a:spLocks noChangeAspect="1" noChangeArrowheads="1"/>
            </p:cNvSpPr>
            <p:nvPr/>
          </p:nvSpPr>
          <p:spPr bwMode="auto">
            <a:xfrm>
              <a:off x="4582257" y="3510209"/>
              <a:ext cx="372367" cy="329811"/>
            </a:xfrm>
            <a:custGeom>
              <a:avLst/>
              <a:gdLst>
                <a:gd name="T0" fmla="*/ 451 w 461"/>
                <a:gd name="T1" fmla="*/ 213 h 409"/>
                <a:gd name="T2" fmla="*/ 451 w 461"/>
                <a:gd name="T3" fmla="*/ 213 h 409"/>
                <a:gd name="T4" fmla="*/ 247 w 461"/>
                <a:gd name="T5" fmla="*/ 17 h 409"/>
                <a:gd name="T6" fmla="*/ 212 w 461"/>
                <a:gd name="T7" fmla="*/ 17 h 409"/>
                <a:gd name="T8" fmla="*/ 9 w 461"/>
                <a:gd name="T9" fmla="*/ 213 h 409"/>
                <a:gd name="T10" fmla="*/ 18 w 461"/>
                <a:gd name="T11" fmla="*/ 230 h 409"/>
                <a:gd name="T12" fmla="*/ 62 w 461"/>
                <a:gd name="T13" fmla="*/ 230 h 409"/>
                <a:gd name="T14" fmla="*/ 62 w 461"/>
                <a:gd name="T15" fmla="*/ 390 h 409"/>
                <a:gd name="T16" fmla="*/ 79 w 461"/>
                <a:gd name="T17" fmla="*/ 408 h 409"/>
                <a:gd name="T18" fmla="*/ 177 w 461"/>
                <a:gd name="T19" fmla="*/ 408 h 409"/>
                <a:gd name="T20" fmla="*/ 177 w 461"/>
                <a:gd name="T21" fmla="*/ 248 h 409"/>
                <a:gd name="T22" fmla="*/ 283 w 461"/>
                <a:gd name="T23" fmla="*/ 248 h 409"/>
                <a:gd name="T24" fmla="*/ 283 w 461"/>
                <a:gd name="T25" fmla="*/ 408 h 409"/>
                <a:gd name="T26" fmla="*/ 381 w 461"/>
                <a:gd name="T27" fmla="*/ 408 h 409"/>
                <a:gd name="T28" fmla="*/ 398 w 461"/>
                <a:gd name="T29" fmla="*/ 390 h 409"/>
                <a:gd name="T30" fmla="*/ 398 w 461"/>
                <a:gd name="T31" fmla="*/ 230 h 409"/>
                <a:gd name="T32" fmla="*/ 443 w 461"/>
                <a:gd name="T33" fmla="*/ 230 h 409"/>
                <a:gd name="T34" fmla="*/ 451 w 461"/>
                <a:gd name="T35" fmla="*/ 21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1" h="409">
                  <a:moveTo>
                    <a:pt x="451" y="213"/>
                  </a:moveTo>
                  <a:lnTo>
                    <a:pt x="451" y="213"/>
                  </a:lnTo>
                  <a:cubicBezTo>
                    <a:pt x="247" y="17"/>
                    <a:pt x="247" y="17"/>
                    <a:pt x="247" y="17"/>
                  </a:cubicBezTo>
                  <a:cubicBezTo>
                    <a:pt x="238" y="0"/>
                    <a:pt x="221" y="0"/>
                    <a:pt x="212" y="17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221"/>
                    <a:pt x="9" y="230"/>
                    <a:pt x="18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62" y="390"/>
                    <a:pt x="62" y="390"/>
                    <a:pt x="62" y="390"/>
                  </a:cubicBezTo>
                  <a:cubicBezTo>
                    <a:pt x="62" y="399"/>
                    <a:pt x="62" y="408"/>
                    <a:pt x="79" y="408"/>
                  </a:cubicBezTo>
                  <a:cubicBezTo>
                    <a:pt x="177" y="408"/>
                    <a:pt x="177" y="408"/>
                    <a:pt x="177" y="408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283" y="248"/>
                    <a:pt x="283" y="248"/>
                    <a:pt x="283" y="248"/>
                  </a:cubicBezTo>
                  <a:cubicBezTo>
                    <a:pt x="283" y="408"/>
                    <a:pt x="283" y="408"/>
                    <a:pt x="283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98" y="408"/>
                    <a:pt x="398" y="399"/>
                    <a:pt x="398" y="390"/>
                  </a:cubicBezTo>
                  <a:cubicBezTo>
                    <a:pt x="398" y="230"/>
                    <a:pt x="398" y="230"/>
                    <a:pt x="398" y="230"/>
                  </a:cubicBezTo>
                  <a:cubicBezTo>
                    <a:pt x="443" y="230"/>
                    <a:pt x="443" y="230"/>
                    <a:pt x="443" y="230"/>
                  </a:cubicBezTo>
                  <a:cubicBezTo>
                    <a:pt x="451" y="230"/>
                    <a:pt x="460" y="221"/>
                    <a:pt x="451" y="2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1050" dirty="0"/>
            </a:p>
          </p:txBody>
        </p:sp>
        <p:sp>
          <p:nvSpPr>
            <p:cNvPr id="19" name="AutoShape 91"/>
            <p:cNvSpPr>
              <a:spLocks noChangeAspect="1"/>
            </p:cNvSpPr>
            <p:nvPr/>
          </p:nvSpPr>
          <p:spPr bwMode="auto">
            <a:xfrm>
              <a:off x="7242931" y="2130656"/>
              <a:ext cx="329461" cy="362502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0" name="AutoShape 114"/>
            <p:cNvSpPr>
              <a:spLocks noChangeAspect="1"/>
            </p:cNvSpPr>
            <p:nvPr/>
          </p:nvSpPr>
          <p:spPr bwMode="auto">
            <a:xfrm>
              <a:off x="4597755" y="4957397"/>
              <a:ext cx="322773" cy="3551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1" name="Freeform 138"/>
            <p:cNvSpPr>
              <a:spLocks noChangeAspect="1" noChangeArrowheads="1"/>
            </p:cNvSpPr>
            <p:nvPr/>
          </p:nvSpPr>
          <p:spPr bwMode="auto">
            <a:xfrm>
              <a:off x="7296509" y="3532243"/>
              <a:ext cx="329461" cy="394316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  <p:sp>
          <p:nvSpPr>
            <p:cNvPr id="22" name="AutoShape 12"/>
            <p:cNvSpPr>
              <a:spLocks noChangeAspect="1"/>
            </p:cNvSpPr>
            <p:nvPr/>
          </p:nvSpPr>
          <p:spPr bwMode="auto">
            <a:xfrm>
              <a:off x="5960414" y="5008345"/>
              <a:ext cx="294991" cy="324575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3" name="TextBox 141"/>
            <p:cNvSpPr txBox="1"/>
            <p:nvPr/>
          </p:nvSpPr>
          <p:spPr>
            <a:xfrm>
              <a:off x="5672061" y="3817812"/>
              <a:ext cx="868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+mj-lt"/>
                  <a:cs typeface="Lato Regular"/>
                </a:rPr>
                <a:t>Success</a:t>
              </a:r>
              <a:endParaRPr lang="id-ID" sz="12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sp>
        <p:nvSpPr>
          <p:cNvPr id="33" name="文本框 37"/>
          <p:cNvSpPr txBox="1"/>
          <p:nvPr/>
        </p:nvSpPr>
        <p:spPr>
          <a:xfrm>
            <a:off x="6519676" y="1744345"/>
            <a:ext cx="2567174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Культура и традиции</a:t>
            </a:r>
            <a:endParaRPr lang="ru-RU" altLang="zh-CN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8"/>
          <p:cNvSpPr txBox="1"/>
          <p:nvPr/>
        </p:nvSpPr>
        <p:spPr>
          <a:xfrm>
            <a:off x="6576826" y="2786058"/>
            <a:ext cx="2567174" cy="48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Страна и символика </a:t>
            </a:r>
            <a:endParaRPr lang="ru-RU" altLang="zh-CN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9"/>
          <p:cNvSpPr txBox="1"/>
          <p:nvPr/>
        </p:nvSpPr>
        <p:spPr>
          <a:xfrm>
            <a:off x="6519676" y="3660357"/>
            <a:ext cx="2567174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Правила по которым мы живем </a:t>
            </a:r>
            <a:endParaRPr lang="ru-RU" altLang="zh-CN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40"/>
          <p:cNvSpPr txBox="1"/>
          <p:nvPr/>
        </p:nvSpPr>
        <p:spPr>
          <a:xfrm>
            <a:off x="6576826" y="4714884"/>
            <a:ext cx="256717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Моя семья </a:t>
            </a:r>
            <a:endParaRPr lang="ru-RU" altLang="zh-CN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41"/>
          <p:cNvSpPr txBox="1"/>
          <p:nvPr/>
        </p:nvSpPr>
        <p:spPr>
          <a:xfrm>
            <a:off x="0" y="1857364"/>
            <a:ext cx="260433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endParaRPr lang="ru-RU" altLang="zh-CN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38" name="文本框 42"/>
          <p:cNvSpPr txBox="1"/>
          <p:nvPr/>
        </p:nvSpPr>
        <p:spPr>
          <a:xfrm>
            <a:off x="0" y="2786058"/>
            <a:ext cx="2604336" cy="30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Мой город </a:t>
            </a:r>
            <a:endParaRPr lang="ru-RU" altLang="zh-CN" sz="2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43"/>
          <p:cNvSpPr txBox="1"/>
          <p:nvPr/>
        </p:nvSpPr>
        <p:spPr>
          <a:xfrm>
            <a:off x="0" y="3857628"/>
            <a:ext cx="2604336" cy="30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Моя родина </a:t>
            </a:r>
            <a:endParaRPr lang="ru-RU" altLang="zh-CN" sz="2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44"/>
          <p:cNvSpPr txBox="1"/>
          <p:nvPr/>
        </p:nvSpPr>
        <p:spPr>
          <a:xfrm>
            <a:off x="0" y="4714884"/>
            <a:ext cx="2604336" cy="495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altLang="zh-CN" sz="1400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Будем родине служить </a:t>
            </a:r>
            <a:endParaRPr lang="ru-RU" altLang="zh-CN" sz="2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0100" y="571480"/>
            <a:ext cx="664373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6"/>
            <a:r>
              <a:rPr lang="ru-RU" altLang="zh-CN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Блоки нравственно – патриотического </a:t>
            </a:r>
          </a:p>
          <a:p>
            <a:pPr algn="ctr" defTabSz="914446"/>
            <a:r>
              <a:rPr lang="ru-RU" altLang="zh-CN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воспитания</a:t>
            </a:r>
            <a:endParaRPr lang="ru-RU" altLang="zh-CN" sz="3600" b="1" dirty="0" smtClean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-785850" y="1928802"/>
            <a:ext cx="347244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ru-RU" altLang="zh-CN" b="1" dirty="0" smtClean="0">
                <a:solidFill>
                  <a:srgbClr val="C00000"/>
                </a:solidFill>
                <a:ea typeface="微软雅黑" pitchFamily="34" charset="-122"/>
              </a:rPr>
              <a:t> </a:t>
            </a:r>
            <a:r>
              <a:rPr lang="ru-RU" altLang="zh-CN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Мой детский сад </a:t>
            </a:r>
            <a:endParaRPr lang="ru-RU" altLang="zh-CN" sz="2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23117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3"/>
          <p:cNvGrpSpPr/>
          <p:nvPr/>
        </p:nvGrpSpPr>
        <p:grpSpPr>
          <a:xfrm>
            <a:off x="-531182" y="867064"/>
            <a:ext cx="4532507" cy="5990937"/>
            <a:chOff x="836142" y="2356202"/>
            <a:chExt cx="2354275" cy="233385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</a:endParaRPr>
            </a:p>
          </p:txBody>
        </p:sp>
        <p:sp>
          <p:nvSpPr>
            <p:cNvPr id="20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grpSp>
        <p:nvGrpSpPr>
          <p:cNvPr id="3" name="组合 53"/>
          <p:cNvGrpSpPr/>
          <p:nvPr/>
        </p:nvGrpSpPr>
        <p:grpSpPr>
          <a:xfrm>
            <a:off x="4357686" y="1928802"/>
            <a:ext cx="4335553" cy="622353"/>
            <a:chOff x="5337194" y="2148747"/>
            <a:chExt cx="5780737" cy="622353"/>
          </a:xfrm>
        </p:grpSpPr>
        <p:sp>
          <p:nvSpPr>
            <p:cNvPr id="22" name="椭圆 54"/>
            <p:cNvSpPr>
              <a:spLocks noChangeAspect="1"/>
            </p:cNvSpPr>
            <p:nvPr/>
          </p:nvSpPr>
          <p:spPr>
            <a:xfrm>
              <a:off x="5337194" y="2148747"/>
              <a:ext cx="501571" cy="501571"/>
            </a:xfrm>
            <a:prstGeom prst="ellipse">
              <a:avLst/>
            </a:prstGeom>
            <a:solidFill>
              <a:srgbClr val="8EC8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+mn-cs"/>
                </a:rPr>
                <a:t>1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24" name="矩形 56"/>
            <p:cNvSpPr/>
            <p:nvPr/>
          </p:nvSpPr>
          <p:spPr>
            <a:xfrm>
              <a:off x="5890565" y="2463323"/>
              <a:ext cx="52273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Open Sans" panose="020B0606030504020204" pitchFamily="34" charset="0"/>
                </a:rPr>
                <a:t> </a:t>
              </a:r>
              <a:endParaRPr lang="ru-RU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26" name="椭圆 58"/>
          <p:cNvSpPr>
            <a:spLocks noChangeAspect="1"/>
          </p:cNvSpPr>
          <p:nvPr/>
        </p:nvSpPr>
        <p:spPr>
          <a:xfrm>
            <a:off x="4333258" y="2907737"/>
            <a:ext cx="376178" cy="501571"/>
          </a:xfrm>
          <a:prstGeom prst="ellipse">
            <a:avLst/>
          </a:prstGeom>
          <a:solidFill>
            <a:srgbClr val="30B9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2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grpSp>
        <p:nvGrpSpPr>
          <p:cNvPr id="21" name="组合 61"/>
          <p:cNvGrpSpPr/>
          <p:nvPr/>
        </p:nvGrpSpPr>
        <p:grpSpPr>
          <a:xfrm>
            <a:off x="4333259" y="3862532"/>
            <a:ext cx="4335555" cy="665096"/>
            <a:chOff x="5337194" y="4058337"/>
            <a:chExt cx="5780740" cy="665096"/>
          </a:xfrm>
        </p:grpSpPr>
        <p:sp>
          <p:nvSpPr>
            <p:cNvPr id="30" name="椭圆 62"/>
            <p:cNvSpPr>
              <a:spLocks noChangeAspect="1"/>
            </p:cNvSpPr>
            <p:nvPr/>
          </p:nvSpPr>
          <p:spPr>
            <a:xfrm>
              <a:off x="5337194" y="4058337"/>
              <a:ext cx="501571" cy="501571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+mn-cs"/>
                </a:rPr>
                <a:t>3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32" name="矩形 64"/>
            <p:cNvSpPr/>
            <p:nvPr/>
          </p:nvSpPr>
          <p:spPr>
            <a:xfrm>
              <a:off x="5890567" y="4415656"/>
              <a:ext cx="52273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Open Sans" panose="020B0606030504020204" pitchFamily="34" charset="0"/>
                </a:rPr>
                <a:t> </a:t>
              </a:r>
              <a:endParaRPr lang="ru-RU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37" name="文本框 10"/>
          <p:cNvSpPr txBox="1"/>
          <p:nvPr/>
        </p:nvSpPr>
        <p:spPr>
          <a:xfrm>
            <a:off x="4333259" y="473691"/>
            <a:ext cx="461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/>
            <a:r>
              <a:rPr lang="ru-RU" altLang="zh-CN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Виды детской деятельности </a:t>
            </a:r>
            <a:endParaRPr lang="zh-CN" altLang="en-US" sz="36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314" y="1714488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altLang="zh-CN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Игровая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052466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857752" y="2928934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Продуктивная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29190" y="3929066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Познавательная </a:t>
            </a:r>
          </a:p>
        </p:txBody>
      </p:sp>
    </p:spTree>
    <p:extLst>
      <p:ext uri="{BB962C8B-B14F-4D97-AF65-F5344CB8AC3E}">
        <p14:creationId xmlns:p14="http://schemas.microsoft.com/office/powerpoint/2010/main" xmlns="" val="22373466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46"/>
            <a:r>
              <a:rPr lang="ru-RU" altLang="zh-CN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Опыт педагога группы «Радуга» МБДОУ №30 «Зоренька»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zh-CN" sz="36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Яковенко</a:t>
            </a:r>
            <a:r>
              <a:rPr lang="ru-RU" altLang="zh-CN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>
              <a:buNone/>
            </a:pPr>
            <a:r>
              <a:rPr lang="ru-RU" altLang="zh-CN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Надежда</a:t>
            </a:r>
          </a:p>
          <a:p>
            <a:pPr>
              <a:buNone/>
            </a:pPr>
            <a:r>
              <a:rPr lang="ru-RU" altLang="zh-CN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Александровна </a:t>
            </a:r>
          </a:p>
        </p:txBody>
      </p:sp>
      <p:pic>
        <p:nvPicPr>
          <p:cNvPr id="4" name="Рисунок 3" descr="iykgfS4LU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785926"/>
            <a:ext cx="2970216" cy="412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886700" cy="4351338"/>
          </a:xfrm>
        </p:spPr>
        <p:txBody>
          <a:bodyPr>
            <a:noAutofit/>
          </a:bodyPr>
          <a:lstStyle/>
          <a:p>
            <a:r>
              <a:rPr lang="ru-RU" altLang="zh-CN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Помимо специально организованных занятий, бесед, целевых прогулок большая роль в реализации данных блоков отводится совместной деятельности взрослых с детьми. Используются дидактические, подвижные, настольные, сюжетно-ролевые игры с детьми, которые помогают формировать соответствующие знания и навыки. Наибольший эмоциональный отклик у детей вызывают праздники, утренники, массовые мероприятия, способствующие развитию патриотических чувств: Тематический досуг ко Дню матери Новогодний утренник День защитников Отечества Масленица День Победы День защиты детей Конкурсы, викторины, соревнования</a:t>
            </a:r>
          </a:p>
          <a:p>
            <a:r>
              <a:rPr lang="ru-RU" altLang="zh-CN" sz="1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Чтобы достичь поставленных целей, мы организуем работу по патриотическому воспитанию, создавая для детей теплую, уютную атмосферу, стараясь, чтобы каждый день ребенка в детском саду был наполнен радостью, улыбками, добрыми друзьями, веселыми играми. Ведь с воспитания чувства привязанности к родной семье, родному детскому саду, родной улице, начинается формирование того фундамента, на котором будет вырастать более сложное образование – чувство любви к своему Отечеству.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Моя семья </a:t>
            </a:r>
          </a:p>
        </p:txBody>
      </p:sp>
      <p:pic>
        <p:nvPicPr>
          <p:cNvPr id="7" name="Рисунок 6" descr="IMG_20210219_140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2464593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210224_165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3" y="3500438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3" descr="SISG79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43306" y="785794"/>
            <a:ext cx="5133397" cy="2889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Мой детский сад </a:t>
            </a:r>
          </a:p>
        </p:txBody>
      </p:sp>
      <p:pic>
        <p:nvPicPr>
          <p:cNvPr id="4" name="Содержимое 3" descr="IMG_2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000108"/>
            <a:ext cx="3115206" cy="233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1475 (2).JPG"/>
          <p:cNvPicPr>
            <a:picLocks noChangeAspect="1"/>
          </p:cNvPicPr>
          <p:nvPr/>
        </p:nvPicPr>
        <p:blipFill>
          <a:blip r:embed="rId3" cstate="print"/>
          <a:srcRect t="12500"/>
          <a:stretch>
            <a:fillRect/>
          </a:stretch>
        </p:blipFill>
        <p:spPr>
          <a:xfrm>
            <a:off x="571472" y="1857364"/>
            <a:ext cx="3071834" cy="201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1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928934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600 (2).JPG"/>
          <p:cNvPicPr>
            <a:picLocks noChangeAspect="1"/>
          </p:cNvPicPr>
          <p:nvPr/>
        </p:nvPicPr>
        <p:blipFill>
          <a:blip r:embed="rId5" cstate="print"/>
          <a:srcRect r="14062" b="23958"/>
          <a:stretch>
            <a:fillRect/>
          </a:stretch>
        </p:blipFill>
        <p:spPr>
          <a:xfrm>
            <a:off x="571472" y="4286256"/>
            <a:ext cx="3014098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Моя родина </a:t>
            </a:r>
          </a:p>
        </p:txBody>
      </p:sp>
      <p:pic>
        <p:nvPicPr>
          <p:cNvPr id="4" name="Содержимое 3" descr="IMG_1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071546"/>
            <a:ext cx="4042847" cy="3032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184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71678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186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786190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Тема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86</TotalTime>
  <Words>384</Words>
  <PresentationFormat>Экран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Тема9</vt:lpstr>
      <vt:lpstr>«Система гражданско-патриотического воспитания »</vt:lpstr>
      <vt:lpstr>Слайд 2</vt:lpstr>
      <vt:lpstr>Слайд 3</vt:lpstr>
      <vt:lpstr>Слайд 4</vt:lpstr>
      <vt:lpstr>Опыт педагога группы «Радуга» МБДОУ №30 «Зоренька»</vt:lpstr>
      <vt:lpstr>Слайд 6</vt:lpstr>
      <vt:lpstr>Моя семья </vt:lpstr>
      <vt:lpstr>Мой детский сад </vt:lpstr>
      <vt:lpstr>Моя родина </vt:lpstr>
      <vt:lpstr>Моя родная природа </vt:lpstr>
      <vt:lpstr>Моя культура и традиции </vt:lpstr>
      <vt:lpstr>Моя страна и символика </vt:lpstr>
      <vt:lpstr>Герои нашей Родины </vt:lpstr>
      <vt:lpstr>Слайд 14</vt:lpstr>
      <vt:lpstr>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12</cp:revision>
  <dcterms:created xsi:type="dcterms:W3CDTF">2021-11-16T20:03:28Z</dcterms:created>
  <dcterms:modified xsi:type="dcterms:W3CDTF">2021-11-16T22:05:31Z</dcterms:modified>
</cp:coreProperties>
</file>